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91" r:id="rId5"/>
    <p:sldId id="319" r:id="rId6"/>
    <p:sldId id="300" r:id="rId7"/>
    <p:sldId id="320" r:id="rId8"/>
    <p:sldId id="321" r:id="rId9"/>
    <p:sldId id="322" r:id="rId10"/>
    <p:sldId id="323" r:id="rId11"/>
    <p:sldId id="324" r:id="rId12"/>
    <p:sldId id="325" r:id="rId13"/>
    <p:sldId id="302" r:id="rId14"/>
    <p:sldId id="296" r:id="rId15"/>
    <p:sldId id="345" r:id="rId16"/>
    <p:sldId id="346" r:id="rId17"/>
    <p:sldId id="347" r:id="rId18"/>
    <p:sldId id="348" r:id="rId19"/>
    <p:sldId id="349" r:id="rId20"/>
    <p:sldId id="303" r:id="rId21"/>
    <p:sldId id="340" r:id="rId22"/>
    <p:sldId id="341" r:id="rId23"/>
    <p:sldId id="342" r:id="rId24"/>
    <p:sldId id="343" r:id="rId25"/>
    <p:sldId id="344" r:id="rId26"/>
    <p:sldId id="265" r:id="rId27"/>
    <p:sldId id="262" r:id="rId28"/>
    <p:sldId id="263" r:id="rId29"/>
    <p:sldId id="26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78"/>
    <a:srgbClr val="76CBED"/>
    <a:srgbClr val="213871"/>
    <a:srgbClr val="42424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1361" autoAdjust="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 Olaug Horverak" userId="a7850010-3044-4b4d-9f15-38caa34ae48c" providerId="ADAL" clId="{9236371B-91A6-4675-A9E2-9DB94AACBBF7}"/>
    <pc:docChg chg="custSel delSld modSld">
      <pc:chgData name="May Olaug Horverak" userId="a7850010-3044-4b4d-9f15-38caa34ae48c" providerId="ADAL" clId="{9236371B-91A6-4675-A9E2-9DB94AACBBF7}" dt="2019-12-02T08:05:52.009" v="65" actId="6549"/>
      <pc:docMkLst>
        <pc:docMk/>
      </pc:docMkLst>
      <pc:sldChg chg="del">
        <pc:chgData name="May Olaug Horverak" userId="a7850010-3044-4b4d-9f15-38caa34ae48c" providerId="ADAL" clId="{9236371B-91A6-4675-A9E2-9DB94AACBBF7}" dt="2019-12-02T07:55:36.278" v="44" actId="2696"/>
        <pc:sldMkLst>
          <pc:docMk/>
          <pc:sldMk cId="960239231" sldId="261"/>
        </pc:sldMkLst>
      </pc:sldChg>
      <pc:sldChg chg="modSp">
        <pc:chgData name="May Olaug Horverak" userId="a7850010-3044-4b4d-9f15-38caa34ae48c" providerId="ADAL" clId="{9236371B-91A6-4675-A9E2-9DB94AACBBF7}" dt="2019-12-02T08:05:52.009" v="65" actId="6549"/>
        <pc:sldMkLst>
          <pc:docMk/>
          <pc:sldMk cId="2930041063" sldId="291"/>
        </pc:sldMkLst>
        <pc:spChg chg="mod">
          <ac:chgData name="May Olaug Horverak" userId="a7850010-3044-4b4d-9f15-38caa34ae48c" providerId="ADAL" clId="{9236371B-91A6-4675-A9E2-9DB94AACBBF7}" dt="2019-12-02T08:05:52.009" v="65" actId="6549"/>
          <ac:spMkLst>
            <pc:docMk/>
            <pc:sldMk cId="2930041063" sldId="291"/>
            <ac:spMk id="2" creationId="{DCC4D076-B8D7-8345-A846-A28E34C72BE5}"/>
          </ac:spMkLst>
        </pc:spChg>
      </pc:sldChg>
      <pc:sldChg chg="del">
        <pc:chgData name="May Olaug Horverak" userId="a7850010-3044-4b4d-9f15-38caa34ae48c" providerId="ADAL" clId="{9236371B-91A6-4675-A9E2-9DB94AACBBF7}" dt="2019-12-02T07:54:37.274" v="40" actId="2696"/>
        <pc:sldMkLst>
          <pc:docMk/>
          <pc:sldMk cId="1505424044" sldId="299"/>
        </pc:sldMkLst>
      </pc:sldChg>
      <pc:sldChg chg="modSp del">
        <pc:chgData name="May Olaug Horverak" userId="a7850010-3044-4b4d-9f15-38caa34ae48c" providerId="ADAL" clId="{9236371B-91A6-4675-A9E2-9DB94AACBBF7}" dt="2019-12-02T07:54:32.052" v="34" actId="2696"/>
        <pc:sldMkLst>
          <pc:docMk/>
          <pc:sldMk cId="1319057977" sldId="301"/>
        </pc:sldMkLst>
        <pc:spChg chg="mod">
          <ac:chgData name="May Olaug Horverak" userId="a7850010-3044-4b4d-9f15-38caa34ae48c" providerId="ADAL" clId="{9236371B-91A6-4675-A9E2-9DB94AACBBF7}" dt="2019-12-02T07:53:32.193" v="25" actId="20577"/>
          <ac:spMkLst>
            <pc:docMk/>
            <pc:sldMk cId="1319057977" sldId="301"/>
            <ac:spMk id="3" creationId="{A7D446E9-3343-4792-89AF-C6C26AAB8114}"/>
          </ac:spMkLst>
        </pc:spChg>
      </pc:sldChg>
      <pc:sldChg chg="del">
        <pc:chgData name="May Olaug Horverak" userId="a7850010-3044-4b4d-9f15-38caa34ae48c" providerId="ADAL" clId="{9236371B-91A6-4675-A9E2-9DB94AACBBF7}" dt="2019-12-02T07:54:00.416" v="33" actId="2696"/>
        <pc:sldMkLst>
          <pc:docMk/>
          <pc:sldMk cId="609450919" sldId="304"/>
        </pc:sldMkLst>
      </pc:sldChg>
      <pc:sldChg chg="del">
        <pc:chgData name="May Olaug Horverak" userId="a7850010-3044-4b4d-9f15-38caa34ae48c" providerId="ADAL" clId="{9236371B-91A6-4675-A9E2-9DB94AACBBF7}" dt="2019-12-02T07:55:36.123" v="41" actId="2696"/>
        <pc:sldMkLst>
          <pc:docMk/>
          <pc:sldMk cId="3484930557" sldId="305"/>
        </pc:sldMkLst>
      </pc:sldChg>
      <pc:sldChg chg="del">
        <pc:chgData name="May Olaug Horverak" userId="a7850010-3044-4b4d-9f15-38caa34ae48c" providerId="ADAL" clId="{9236371B-91A6-4675-A9E2-9DB94AACBBF7}" dt="2019-12-02T07:55:36.135" v="42" actId="2696"/>
        <pc:sldMkLst>
          <pc:docMk/>
          <pc:sldMk cId="2694179395" sldId="306"/>
        </pc:sldMkLst>
      </pc:sldChg>
      <pc:sldChg chg="del">
        <pc:chgData name="May Olaug Horverak" userId="a7850010-3044-4b4d-9f15-38caa34ae48c" providerId="ADAL" clId="{9236371B-91A6-4675-A9E2-9DB94AACBBF7}" dt="2019-12-02T07:53:53.142" v="26" actId="2696"/>
        <pc:sldMkLst>
          <pc:docMk/>
          <pc:sldMk cId="2702222783" sldId="307"/>
        </pc:sldMkLst>
      </pc:sldChg>
      <pc:sldChg chg="del">
        <pc:chgData name="May Olaug Horverak" userId="a7850010-3044-4b4d-9f15-38caa34ae48c" providerId="ADAL" clId="{9236371B-91A6-4675-A9E2-9DB94AACBBF7}" dt="2019-12-02T07:55:36.320" v="47" actId="2696"/>
        <pc:sldMkLst>
          <pc:docMk/>
          <pc:sldMk cId="2439981590" sldId="308"/>
        </pc:sldMkLst>
      </pc:sldChg>
      <pc:sldChg chg="del">
        <pc:chgData name="May Olaug Horverak" userId="a7850010-3044-4b4d-9f15-38caa34ae48c" providerId="ADAL" clId="{9236371B-91A6-4675-A9E2-9DB94AACBBF7}" dt="2019-12-02T07:55:36.211" v="43" actId="2696"/>
        <pc:sldMkLst>
          <pc:docMk/>
          <pc:sldMk cId="1880593088" sldId="309"/>
        </pc:sldMkLst>
      </pc:sldChg>
      <pc:sldChg chg="del">
        <pc:chgData name="May Olaug Horverak" userId="a7850010-3044-4b4d-9f15-38caa34ae48c" providerId="ADAL" clId="{9236371B-91A6-4675-A9E2-9DB94AACBBF7}" dt="2019-12-02T07:55:36.383" v="52" actId="2696"/>
        <pc:sldMkLst>
          <pc:docMk/>
          <pc:sldMk cId="2869885852" sldId="310"/>
        </pc:sldMkLst>
      </pc:sldChg>
      <pc:sldChg chg="del">
        <pc:chgData name="May Olaug Horverak" userId="a7850010-3044-4b4d-9f15-38caa34ae48c" providerId="ADAL" clId="{9236371B-91A6-4675-A9E2-9DB94AACBBF7}" dt="2019-12-02T07:55:36.366" v="51" actId="2696"/>
        <pc:sldMkLst>
          <pc:docMk/>
          <pc:sldMk cId="2064172442" sldId="311"/>
        </pc:sldMkLst>
      </pc:sldChg>
      <pc:sldChg chg="del">
        <pc:chgData name="May Olaug Horverak" userId="a7850010-3044-4b4d-9f15-38caa34ae48c" providerId="ADAL" clId="{9236371B-91A6-4675-A9E2-9DB94AACBBF7}" dt="2019-12-02T07:55:36.343" v="49" actId="2696"/>
        <pc:sldMkLst>
          <pc:docMk/>
          <pc:sldMk cId="2631319776" sldId="312"/>
        </pc:sldMkLst>
      </pc:sldChg>
      <pc:sldChg chg="del">
        <pc:chgData name="May Olaug Horverak" userId="a7850010-3044-4b4d-9f15-38caa34ae48c" providerId="ADAL" clId="{9236371B-91A6-4675-A9E2-9DB94AACBBF7}" dt="2019-12-02T07:55:36.330" v="48" actId="2696"/>
        <pc:sldMkLst>
          <pc:docMk/>
          <pc:sldMk cId="1796496992" sldId="313"/>
        </pc:sldMkLst>
      </pc:sldChg>
      <pc:sldChg chg="del">
        <pc:chgData name="May Olaug Horverak" userId="a7850010-3044-4b4d-9f15-38caa34ae48c" providerId="ADAL" clId="{9236371B-91A6-4675-A9E2-9DB94AACBBF7}" dt="2019-12-02T07:55:36.420" v="54" actId="2696"/>
        <pc:sldMkLst>
          <pc:docMk/>
          <pc:sldMk cId="93583151" sldId="314"/>
        </pc:sldMkLst>
      </pc:sldChg>
      <pc:sldChg chg="del">
        <pc:chgData name="May Olaug Horverak" userId="a7850010-3044-4b4d-9f15-38caa34ae48c" providerId="ADAL" clId="{9236371B-91A6-4675-A9E2-9DB94AACBBF7}" dt="2019-12-02T07:55:36.355" v="50" actId="2696"/>
        <pc:sldMkLst>
          <pc:docMk/>
          <pc:sldMk cId="3792060812" sldId="315"/>
        </pc:sldMkLst>
      </pc:sldChg>
      <pc:sldChg chg="del">
        <pc:chgData name="May Olaug Horverak" userId="a7850010-3044-4b4d-9f15-38caa34ae48c" providerId="ADAL" clId="{9236371B-91A6-4675-A9E2-9DB94AACBBF7}" dt="2019-12-02T07:55:36.407" v="53" actId="2696"/>
        <pc:sldMkLst>
          <pc:docMk/>
          <pc:sldMk cId="2424275130" sldId="316"/>
        </pc:sldMkLst>
      </pc:sldChg>
      <pc:sldChg chg="del">
        <pc:chgData name="May Olaug Horverak" userId="a7850010-3044-4b4d-9f15-38caa34ae48c" providerId="ADAL" clId="{9236371B-91A6-4675-A9E2-9DB94AACBBF7}" dt="2019-12-02T07:55:36.295" v="45" actId="2696"/>
        <pc:sldMkLst>
          <pc:docMk/>
          <pc:sldMk cId="2166668807" sldId="317"/>
        </pc:sldMkLst>
      </pc:sldChg>
      <pc:sldChg chg="del">
        <pc:chgData name="May Olaug Horverak" userId="a7850010-3044-4b4d-9f15-38caa34ae48c" providerId="ADAL" clId="{9236371B-91A6-4675-A9E2-9DB94AACBBF7}" dt="2019-12-02T07:55:36.307" v="46" actId="2696"/>
        <pc:sldMkLst>
          <pc:docMk/>
          <pc:sldMk cId="3300486677" sldId="318"/>
        </pc:sldMkLst>
      </pc:sldChg>
      <pc:sldChg chg="del">
        <pc:chgData name="May Olaug Horverak" userId="a7850010-3044-4b4d-9f15-38caa34ae48c" providerId="ADAL" clId="{9236371B-91A6-4675-A9E2-9DB94AACBBF7}" dt="2019-12-02T07:54:32.075" v="35" actId="2696"/>
        <pc:sldMkLst>
          <pc:docMk/>
          <pc:sldMk cId="3244143229" sldId="326"/>
        </pc:sldMkLst>
      </pc:sldChg>
      <pc:sldChg chg="del">
        <pc:chgData name="May Olaug Horverak" userId="a7850010-3044-4b4d-9f15-38caa34ae48c" providerId="ADAL" clId="{9236371B-91A6-4675-A9E2-9DB94AACBBF7}" dt="2019-12-02T07:54:32.096" v="36" actId="2696"/>
        <pc:sldMkLst>
          <pc:docMk/>
          <pc:sldMk cId="2253437613" sldId="327"/>
        </pc:sldMkLst>
      </pc:sldChg>
      <pc:sldChg chg="del">
        <pc:chgData name="May Olaug Horverak" userId="a7850010-3044-4b4d-9f15-38caa34ae48c" providerId="ADAL" clId="{9236371B-91A6-4675-A9E2-9DB94AACBBF7}" dt="2019-12-02T07:54:32.129" v="37" actId="2696"/>
        <pc:sldMkLst>
          <pc:docMk/>
          <pc:sldMk cId="1894329344" sldId="328"/>
        </pc:sldMkLst>
      </pc:sldChg>
      <pc:sldChg chg="del">
        <pc:chgData name="May Olaug Horverak" userId="a7850010-3044-4b4d-9f15-38caa34ae48c" providerId="ADAL" clId="{9236371B-91A6-4675-A9E2-9DB94AACBBF7}" dt="2019-12-02T07:54:32.154" v="38" actId="2696"/>
        <pc:sldMkLst>
          <pc:docMk/>
          <pc:sldMk cId="1443389572" sldId="329"/>
        </pc:sldMkLst>
      </pc:sldChg>
      <pc:sldChg chg="del">
        <pc:chgData name="May Olaug Horverak" userId="a7850010-3044-4b4d-9f15-38caa34ae48c" providerId="ADAL" clId="{9236371B-91A6-4675-A9E2-9DB94AACBBF7}" dt="2019-12-02T07:54:32.168" v="39" actId="2696"/>
        <pc:sldMkLst>
          <pc:docMk/>
          <pc:sldMk cId="3325098265" sldId="330"/>
        </pc:sldMkLst>
      </pc:sldChg>
      <pc:sldChg chg="del">
        <pc:chgData name="May Olaug Horverak" userId="a7850010-3044-4b4d-9f15-38caa34ae48c" providerId="ADAL" clId="{9236371B-91A6-4675-A9E2-9DB94AACBBF7}" dt="2019-12-02T07:54:00.413" v="32" actId="2696"/>
        <pc:sldMkLst>
          <pc:docMk/>
          <pc:sldMk cId="3781666003" sldId="331"/>
        </pc:sldMkLst>
      </pc:sldChg>
      <pc:sldChg chg="del">
        <pc:chgData name="May Olaug Horverak" userId="a7850010-3044-4b4d-9f15-38caa34ae48c" providerId="ADAL" clId="{9236371B-91A6-4675-A9E2-9DB94AACBBF7}" dt="2019-12-02T07:54:00.403" v="31" actId="2696"/>
        <pc:sldMkLst>
          <pc:docMk/>
          <pc:sldMk cId="2870872708" sldId="332"/>
        </pc:sldMkLst>
      </pc:sldChg>
      <pc:sldChg chg="del">
        <pc:chgData name="May Olaug Horverak" userId="a7850010-3044-4b4d-9f15-38caa34ae48c" providerId="ADAL" clId="{9236371B-91A6-4675-A9E2-9DB94AACBBF7}" dt="2019-12-02T07:54:00.393" v="30" actId="2696"/>
        <pc:sldMkLst>
          <pc:docMk/>
          <pc:sldMk cId="1932219445" sldId="333"/>
        </pc:sldMkLst>
      </pc:sldChg>
      <pc:sldChg chg="del">
        <pc:chgData name="May Olaug Horverak" userId="a7850010-3044-4b4d-9f15-38caa34ae48c" providerId="ADAL" clId="{9236371B-91A6-4675-A9E2-9DB94AACBBF7}" dt="2019-12-02T07:54:00.379" v="27" actId="2696"/>
        <pc:sldMkLst>
          <pc:docMk/>
          <pc:sldMk cId="1313201268" sldId="336"/>
        </pc:sldMkLst>
      </pc:sldChg>
      <pc:sldChg chg="del">
        <pc:chgData name="May Olaug Horverak" userId="a7850010-3044-4b4d-9f15-38caa34ae48c" providerId="ADAL" clId="{9236371B-91A6-4675-A9E2-9DB94AACBBF7}" dt="2019-12-02T07:54:00.389" v="29" actId="2696"/>
        <pc:sldMkLst>
          <pc:docMk/>
          <pc:sldMk cId="944500284" sldId="338"/>
        </pc:sldMkLst>
      </pc:sldChg>
      <pc:sldChg chg="del">
        <pc:chgData name="May Olaug Horverak" userId="a7850010-3044-4b4d-9f15-38caa34ae48c" providerId="ADAL" clId="{9236371B-91A6-4675-A9E2-9DB94AACBBF7}" dt="2019-12-02T07:54:00.384" v="28" actId="2696"/>
        <pc:sldMkLst>
          <pc:docMk/>
          <pc:sldMk cId="2986689342" sldId="339"/>
        </pc:sldMkLst>
      </pc:sldChg>
    </pc:docChg>
  </pc:docChgLst>
  <pc:docChgLst>
    <pc:chgData name="May Olaug Horverak" userId="a7850010-3044-4b4d-9f15-38caa34ae48c" providerId="ADAL" clId="{04BDF7C8-58E1-4CD0-8D04-216F446B407F}"/>
    <pc:docChg chg="undo custSel addSld delSld modSld sldOrd">
      <pc:chgData name="May Olaug Horverak" userId="a7850010-3044-4b4d-9f15-38caa34ae48c" providerId="ADAL" clId="{04BDF7C8-58E1-4CD0-8D04-216F446B407F}" dt="2019-11-28T13:20:52.581" v="4048" actId="2696"/>
      <pc:docMkLst>
        <pc:docMk/>
      </pc:docMkLst>
      <pc:sldChg chg="delSp add del">
        <pc:chgData name="May Olaug Horverak" userId="a7850010-3044-4b4d-9f15-38caa34ae48c" providerId="ADAL" clId="{04BDF7C8-58E1-4CD0-8D04-216F446B407F}" dt="2019-11-27T22:09:20.688" v="3994" actId="2696"/>
        <pc:sldMkLst>
          <pc:docMk/>
          <pc:sldMk cId="0" sldId="256"/>
        </pc:sldMkLst>
        <pc:picChg chg="del">
          <ac:chgData name="May Olaug Horverak" userId="a7850010-3044-4b4d-9f15-38caa34ae48c" providerId="ADAL" clId="{04BDF7C8-58E1-4CD0-8D04-216F446B407F}" dt="2019-11-27T22:08:50.797" v="3990"/>
          <ac:picMkLst>
            <pc:docMk/>
            <pc:sldMk cId="0" sldId="256"/>
            <ac:picMk id="65" creationId="{00000000-0000-0000-0000-000000000000}"/>
          </ac:picMkLst>
        </pc:picChg>
      </pc:sldChg>
      <pc:sldChg chg="del ord">
        <pc:chgData name="May Olaug Horverak" userId="a7850010-3044-4b4d-9f15-38caa34ae48c" providerId="ADAL" clId="{04BDF7C8-58E1-4CD0-8D04-216F446B407F}" dt="2019-11-23T11:38:11.901" v="1579" actId="2696"/>
        <pc:sldMkLst>
          <pc:docMk/>
          <pc:sldMk cId="1909454509" sldId="256"/>
        </pc:sldMkLst>
      </pc:sldChg>
      <pc:sldChg chg="add del">
        <pc:chgData name="May Olaug Horverak" userId="a7850010-3044-4b4d-9f15-38caa34ae48c" providerId="ADAL" clId="{04BDF7C8-58E1-4CD0-8D04-216F446B407F}" dt="2019-11-28T13:19:33.189" v="4030" actId="2696"/>
        <pc:sldMkLst>
          <pc:docMk/>
          <pc:sldMk cId="0" sldId="257"/>
        </pc:sldMkLst>
      </pc:sldChg>
      <pc:sldChg chg="add del">
        <pc:chgData name="May Olaug Horverak" userId="a7850010-3044-4b4d-9f15-38caa34ae48c" providerId="ADAL" clId="{04BDF7C8-58E1-4CD0-8D04-216F446B407F}" dt="2019-11-28T13:19:57.385" v="4036" actId="2696"/>
        <pc:sldMkLst>
          <pc:docMk/>
          <pc:sldMk cId="0" sldId="258"/>
        </pc:sldMkLst>
      </pc:sldChg>
      <pc:sldChg chg="del">
        <pc:chgData name="May Olaug Horverak" userId="a7850010-3044-4b4d-9f15-38caa34ae48c" providerId="ADAL" clId="{04BDF7C8-58E1-4CD0-8D04-216F446B407F}" dt="2019-11-23T11:34:59.027" v="1522" actId="2696"/>
        <pc:sldMkLst>
          <pc:docMk/>
          <pc:sldMk cId="2702736638" sldId="258"/>
        </pc:sldMkLst>
      </pc:sldChg>
      <pc:sldChg chg="add del">
        <pc:chgData name="May Olaug Horverak" userId="a7850010-3044-4b4d-9f15-38caa34ae48c" providerId="ADAL" clId="{04BDF7C8-58E1-4CD0-8D04-216F446B407F}" dt="2019-11-28T13:20:22.714" v="4039" actId="2696"/>
        <pc:sldMkLst>
          <pc:docMk/>
          <pc:sldMk cId="0" sldId="259"/>
        </pc:sldMkLst>
      </pc:sldChg>
      <pc:sldChg chg="del">
        <pc:chgData name="May Olaug Horverak" userId="a7850010-3044-4b4d-9f15-38caa34ae48c" providerId="ADAL" clId="{04BDF7C8-58E1-4CD0-8D04-216F446B407F}" dt="2019-11-23T11:35:12.081" v="1528" actId="2696"/>
        <pc:sldMkLst>
          <pc:docMk/>
          <pc:sldMk cId="3698584317" sldId="259"/>
        </pc:sldMkLst>
      </pc:sldChg>
      <pc:sldChg chg="add del">
        <pc:chgData name="May Olaug Horverak" userId="a7850010-3044-4b4d-9f15-38caa34ae48c" providerId="ADAL" clId="{04BDF7C8-58E1-4CD0-8D04-216F446B407F}" dt="2019-11-28T13:20:36.944" v="4042" actId="2696"/>
        <pc:sldMkLst>
          <pc:docMk/>
          <pc:sldMk cId="0" sldId="260"/>
        </pc:sldMkLst>
      </pc:sldChg>
      <pc:sldChg chg="del">
        <pc:chgData name="May Olaug Horverak" userId="a7850010-3044-4b4d-9f15-38caa34ae48c" providerId="ADAL" clId="{04BDF7C8-58E1-4CD0-8D04-216F446B407F}" dt="2019-11-23T11:35:13.286" v="1529" actId="2696"/>
        <pc:sldMkLst>
          <pc:docMk/>
          <pc:sldMk cId="1108363176" sldId="260"/>
        </pc:sldMkLst>
      </pc:sldChg>
      <pc:sldChg chg="modSp add modAnim">
        <pc:chgData name="May Olaug Horverak" userId="a7850010-3044-4b4d-9f15-38caa34ae48c" providerId="ADAL" clId="{04BDF7C8-58E1-4CD0-8D04-216F446B407F}" dt="2019-11-27T22:32:03.476" v="3995"/>
        <pc:sldMkLst>
          <pc:docMk/>
          <pc:sldMk cId="960239231" sldId="261"/>
        </pc:sldMkLst>
        <pc:spChg chg="mod">
          <ac:chgData name="May Olaug Horverak" userId="a7850010-3044-4b4d-9f15-38caa34ae48c" providerId="ADAL" clId="{04BDF7C8-58E1-4CD0-8D04-216F446B407F}" dt="2019-11-23T12:30:12.883" v="3716" actId="20577"/>
          <ac:spMkLst>
            <pc:docMk/>
            <pc:sldMk cId="960239231" sldId="261"/>
            <ac:spMk id="2" creationId="{00000000-0000-0000-0000-000000000000}"/>
          </ac:spMkLst>
        </pc:spChg>
        <pc:spChg chg="mod">
          <ac:chgData name="May Olaug Horverak" userId="a7850010-3044-4b4d-9f15-38caa34ae48c" providerId="ADAL" clId="{04BDF7C8-58E1-4CD0-8D04-216F446B407F}" dt="2019-11-23T12:30:21.675" v="3717"/>
          <ac:spMkLst>
            <pc:docMk/>
            <pc:sldMk cId="960239231" sldId="261"/>
            <ac:spMk id="3" creationId="{00000000-0000-0000-0000-000000000000}"/>
          </ac:spMkLst>
        </pc:spChg>
      </pc:sldChg>
      <pc:sldChg chg="modSp del">
        <pc:chgData name="May Olaug Horverak" userId="a7850010-3044-4b4d-9f15-38caa34ae48c" providerId="ADAL" clId="{04BDF7C8-58E1-4CD0-8D04-216F446B407F}" dt="2019-11-23T11:35:24.113" v="1533" actId="2696"/>
        <pc:sldMkLst>
          <pc:docMk/>
          <pc:sldMk cId="3733056581" sldId="261"/>
        </pc:sldMkLst>
        <pc:picChg chg="mod">
          <ac:chgData name="May Olaug Horverak" userId="a7850010-3044-4b4d-9f15-38caa34ae48c" providerId="ADAL" clId="{04BDF7C8-58E1-4CD0-8D04-216F446B407F}" dt="2019-11-23T11:35:14.955" v="1530" actId="1076"/>
          <ac:picMkLst>
            <pc:docMk/>
            <pc:sldMk cId="3733056581" sldId="261"/>
            <ac:picMk id="5" creationId="{36E4B5E2-AF2D-4597-8072-A7E565FAFC98}"/>
          </ac:picMkLst>
        </pc:picChg>
      </pc:sldChg>
      <pc:sldChg chg="del">
        <pc:chgData name="May Olaug Horverak" userId="a7850010-3044-4b4d-9f15-38caa34ae48c" providerId="ADAL" clId="{04BDF7C8-58E1-4CD0-8D04-216F446B407F}" dt="2019-11-23T11:35:06.664" v="1525" actId="2696"/>
        <pc:sldMkLst>
          <pc:docMk/>
          <pc:sldMk cId="889493872" sldId="262"/>
        </pc:sldMkLst>
      </pc:sldChg>
      <pc:sldChg chg="addSp delSp add del setBg delDesignElem">
        <pc:chgData name="May Olaug Horverak" userId="a7850010-3044-4b4d-9f15-38caa34ae48c" providerId="ADAL" clId="{04BDF7C8-58E1-4CD0-8D04-216F446B407F}" dt="2019-11-28T13:16:32.415" v="4012"/>
        <pc:sldMkLst>
          <pc:docMk/>
          <pc:sldMk cId="3835604463" sldId="262"/>
        </pc:sldMkLst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835604463" sldId="262"/>
            <ac:spMk id="56" creationId="{904DB13E-F722-4ED6-BB00-556651E95281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835604463" sldId="262"/>
            <ac:spMk id="58" creationId="{1E8D93C5-28EB-42D0-86CE-D804955653CC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835604463" sldId="262"/>
            <ac:spMk id="60" creationId="{AB1B1E7D-F76D-4744-AF85-239E6998A4C5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835604463" sldId="262"/>
            <ac:spMk id="62" creationId="{3BB65211-00DB-45B6-A223-033B2D19CBE8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835604463" sldId="262"/>
            <ac:spMk id="69" creationId="{18D8845F-30A4-4D73-83CB-ABA691F5A92D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835604463" sldId="262"/>
            <ac:spMk id="71" creationId="{1DAC2350-FA6C-4B24-9A17-926C160E8CD9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835604463" sldId="262"/>
            <ac:spMk id="73" creationId="{2A637C44-0146-4C54-A1A1-57BC8E6C3C2B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835604463" sldId="262"/>
            <ac:spMk id="75" creationId="{6AB310E7-DE5C-4964-8CBB-E87A22B5BD59}"/>
          </ac:spMkLst>
        </pc:spChg>
        <pc:grpChg chg="add del">
          <ac:chgData name="May Olaug Horverak" userId="a7850010-3044-4b4d-9f15-38caa34ae48c" providerId="ADAL" clId="{04BDF7C8-58E1-4CD0-8D04-216F446B407F}" dt="2019-11-28T13:16:32.415" v="4012"/>
          <ac:grpSpMkLst>
            <pc:docMk/>
            <pc:sldMk cId="3835604463" sldId="262"/>
            <ac:grpSpMk id="64" creationId="{E26428D7-C6F3-473D-A360-A3F5C3E8728C}"/>
          </ac:grpSpMkLst>
        </pc:grp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3835604463" sldId="262"/>
            <ac:cxnSpMk id="77" creationId="{BC6D0BA2-2FCA-496D-A55A-C56A7B3E09D8}"/>
          </ac:cxnSpMkLst>
        </pc:cxn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3835604463" sldId="262"/>
            <ac:cxnSpMk id="79" creationId="{EA158404-99A1-4EB0-B63C-8744C273AC0A}"/>
          </ac:cxnSpMkLst>
        </pc:cxn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3835604463" sldId="262"/>
            <ac:cxnSpMk id="81" creationId="{B1848EA8-FE52-4762-AE9B-5D1DD4C33621}"/>
          </ac:cxnSpMkLst>
        </pc:cxnChg>
      </pc:sldChg>
      <pc:sldChg chg="addSp delSp add del setBg delDesignElem">
        <pc:chgData name="May Olaug Horverak" userId="a7850010-3044-4b4d-9f15-38caa34ae48c" providerId="ADAL" clId="{04BDF7C8-58E1-4CD0-8D04-216F446B407F}" dt="2019-11-28T13:16:32.415" v="4012"/>
        <pc:sldMkLst>
          <pc:docMk/>
          <pc:sldMk cId="1088356973" sldId="263"/>
        </pc:sldMkLst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088356973" sldId="263"/>
            <ac:spMk id="10" creationId="{904DB13E-F722-4ED6-BB00-556651E95281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088356973" sldId="263"/>
            <ac:spMk id="12" creationId="{1E8D93C5-28EB-42D0-86CE-D804955653CC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088356973" sldId="263"/>
            <ac:spMk id="14" creationId="{AB1B1E7D-F76D-4744-AF85-239E6998A4C5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088356973" sldId="263"/>
            <ac:spMk id="16" creationId="{3BB65211-00DB-45B6-A223-033B2D19CBE8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088356973" sldId="263"/>
            <ac:spMk id="23" creationId="{BEBBBF70-6ABC-46E8-A293-73A60B8E2EA4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088356973" sldId="263"/>
            <ac:spMk id="25" creationId="{05388887-43DC-4FAF-9400-7925701AFEE6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088356973" sldId="263"/>
            <ac:spMk id="27" creationId="{2F2FD4B7-706B-4F5C-A0C7-7D69677C7BFC}"/>
          </ac:spMkLst>
        </pc:spChg>
        <pc:grpChg chg="add del">
          <ac:chgData name="May Olaug Horverak" userId="a7850010-3044-4b4d-9f15-38caa34ae48c" providerId="ADAL" clId="{04BDF7C8-58E1-4CD0-8D04-216F446B407F}" dt="2019-11-28T13:16:32.415" v="4012"/>
          <ac:grpSpMkLst>
            <pc:docMk/>
            <pc:sldMk cId="1088356973" sldId="263"/>
            <ac:grpSpMk id="18" creationId="{E26428D7-C6F3-473D-A360-A3F5C3E8728C}"/>
          </ac:grpSpMkLst>
        </pc:grp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1088356973" sldId="263"/>
            <ac:cxnSpMk id="29" creationId="{26E6DC6E-1FA3-4048-B867-BDB51763F365}"/>
          </ac:cxnSpMkLst>
        </pc:cxn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1088356973" sldId="263"/>
            <ac:cxnSpMk id="31" creationId="{6E066135-B6C1-4001-B7CC-53A443DF250C}"/>
          </ac:cxnSpMkLst>
        </pc:cxn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1088356973" sldId="263"/>
            <ac:cxnSpMk id="33" creationId="{33AD82B4-5F4B-4968-B15E-29DCF8592D58}"/>
          </ac:cxnSpMkLst>
        </pc:cxnChg>
      </pc:sldChg>
      <pc:sldChg chg="addSp delSp modSp add del setBg delDesignElem">
        <pc:chgData name="May Olaug Horverak" userId="a7850010-3044-4b4d-9f15-38caa34ae48c" providerId="ADAL" clId="{04BDF7C8-58E1-4CD0-8D04-216F446B407F}" dt="2019-11-28T13:17:25.008" v="4015" actId="207"/>
        <pc:sldMkLst>
          <pc:docMk/>
          <pc:sldMk cId="2058329477" sldId="264"/>
        </pc:sldMkLst>
        <pc:spChg chg="mod">
          <ac:chgData name="May Olaug Horverak" userId="a7850010-3044-4b4d-9f15-38caa34ae48c" providerId="ADAL" clId="{04BDF7C8-58E1-4CD0-8D04-216F446B407F}" dt="2019-11-28T13:17:25.008" v="4015" actId="207"/>
          <ac:spMkLst>
            <pc:docMk/>
            <pc:sldMk cId="2058329477" sldId="264"/>
            <ac:spMk id="2" creationId="{E940D15B-6361-41B0-BE38-98422BCED343}"/>
          </ac:spMkLst>
        </pc:spChg>
        <pc:spChg chg="mod">
          <ac:chgData name="May Olaug Horverak" userId="a7850010-3044-4b4d-9f15-38caa34ae48c" providerId="ADAL" clId="{04BDF7C8-58E1-4CD0-8D04-216F446B407F}" dt="2019-11-28T13:17:25.008" v="4015" actId="207"/>
          <ac:spMkLst>
            <pc:docMk/>
            <pc:sldMk cId="2058329477" sldId="264"/>
            <ac:spMk id="3" creationId="{BB2F944F-4AF6-465C-96B2-9988C73FBD11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2058329477" sldId="264"/>
            <ac:spMk id="20" creationId="{F04BED5A-E98E-4DA0-BAA5-4F6AB2492D6C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2058329477" sldId="264"/>
            <ac:spMk id="21" creationId="{EB64B94A-E40E-48CE-BD7B-C1A30AE572FB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2058329477" sldId="264"/>
            <ac:spMk id="23" creationId="{D1B26337-5AA4-470D-9687-5907CB53BAE9}"/>
          </ac:spMkLst>
        </pc:sp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2058329477" sldId="264"/>
            <ac:cxnSpMk id="22" creationId="{49EC5CA6-6479-49D5-B4B5-5643D26B83CD}"/>
          </ac:cxnSpMkLst>
        </pc:cxnChg>
      </pc:sldChg>
      <pc:sldChg chg="addSp delSp modSp add del setBg delDesignElem">
        <pc:chgData name="May Olaug Horverak" userId="a7850010-3044-4b4d-9f15-38caa34ae48c" providerId="ADAL" clId="{04BDF7C8-58E1-4CD0-8D04-216F446B407F}" dt="2019-11-28T13:17:02.448" v="4014" actId="207"/>
        <pc:sldMkLst>
          <pc:docMk/>
          <pc:sldMk cId="20378099" sldId="265"/>
        </pc:sldMkLst>
        <pc:spChg chg="mod">
          <ac:chgData name="May Olaug Horverak" userId="a7850010-3044-4b4d-9f15-38caa34ae48c" providerId="ADAL" clId="{04BDF7C8-58E1-4CD0-8D04-216F446B407F}" dt="2019-11-28T13:17:02.448" v="4014" actId="207"/>
          <ac:spMkLst>
            <pc:docMk/>
            <pc:sldMk cId="20378099" sldId="265"/>
            <ac:spMk id="2" creationId="{FAC1B7E3-EA9B-4CBF-9D44-15D2DF9663B6}"/>
          </ac:spMkLst>
        </pc:spChg>
        <pc:spChg chg="mod">
          <ac:chgData name="May Olaug Horverak" userId="a7850010-3044-4b4d-9f15-38caa34ae48c" providerId="ADAL" clId="{04BDF7C8-58E1-4CD0-8D04-216F446B407F}" dt="2019-11-28T13:17:02.448" v="4014" actId="207"/>
          <ac:spMkLst>
            <pc:docMk/>
            <pc:sldMk cId="20378099" sldId="265"/>
            <ac:spMk id="3" creationId="{CF99C626-6033-4B7E-AE92-27CEC90FFCDB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20378099" sldId="265"/>
            <ac:spMk id="8" creationId="{F04BED5A-E98E-4DA0-BAA5-4F6AB2492D6C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20378099" sldId="265"/>
            <ac:spMk id="10" creationId="{EB64B94A-E40E-48CE-BD7B-C1A30AE572FB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20378099" sldId="265"/>
            <ac:spMk id="14" creationId="{D1B26337-5AA4-470D-9687-5907CB53BAE9}"/>
          </ac:spMkLst>
        </pc:sp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20378099" sldId="265"/>
            <ac:cxnSpMk id="12" creationId="{49EC5CA6-6479-49D5-B4B5-5643D26B83CD}"/>
          </ac:cxnSpMkLst>
        </pc:cxnChg>
      </pc:sldChg>
      <pc:sldChg chg="del">
        <pc:chgData name="May Olaug Horverak" userId="a7850010-3044-4b4d-9f15-38caa34ae48c" providerId="ADAL" clId="{04BDF7C8-58E1-4CD0-8D04-216F446B407F}" dt="2019-11-23T11:35:06.649" v="1523" actId="2696"/>
        <pc:sldMkLst>
          <pc:docMk/>
          <pc:sldMk cId="3792802746" sldId="268"/>
        </pc:sldMkLst>
      </pc:sldChg>
      <pc:sldChg chg="del">
        <pc:chgData name="May Olaug Horverak" userId="a7850010-3044-4b4d-9f15-38caa34ae48c" providerId="ADAL" clId="{04BDF7C8-58E1-4CD0-8D04-216F446B407F}" dt="2019-11-23T11:35:06.658" v="1524" actId="2696"/>
        <pc:sldMkLst>
          <pc:docMk/>
          <pc:sldMk cId="1061639445" sldId="269"/>
        </pc:sldMkLst>
      </pc:sldChg>
      <pc:sldChg chg="del">
        <pc:chgData name="May Olaug Horverak" userId="a7850010-3044-4b4d-9f15-38caa34ae48c" providerId="ADAL" clId="{04BDF7C8-58E1-4CD0-8D04-216F446B407F}" dt="2019-11-23T11:35:09.813" v="1526" actId="2696"/>
        <pc:sldMkLst>
          <pc:docMk/>
          <pc:sldMk cId="3340315669" sldId="270"/>
        </pc:sldMkLst>
      </pc:sldChg>
      <pc:sldChg chg="del">
        <pc:chgData name="May Olaug Horverak" userId="a7850010-3044-4b4d-9f15-38caa34ae48c" providerId="ADAL" clId="{04BDF7C8-58E1-4CD0-8D04-216F446B407F}" dt="2019-11-23T11:35:10.908" v="1527" actId="2696"/>
        <pc:sldMkLst>
          <pc:docMk/>
          <pc:sldMk cId="4248813833" sldId="271"/>
        </pc:sldMkLst>
      </pc:sldChg>
      <pc:sldChg chg="del">
        <pc:chgData name="May Olaug Horverak" userId="a7850010-3044-4b4d-9f15-38caa34ae48c" providerId="ADAL" clId="{04BDF7C8-58E1-4CD0-8D04-216F446B407F}" dt="2019-11-23T11:35:23.012" v="1532" actId="2696"/>
        <pc:sldMkLst>
          <pc:docMk/>
          <pc:sldMk cId="1951456915" sldId="273"/>
        </pc:sldMkLst>
      </pc:sldChg>
      <pc:sldChg chg="del">
        <pc:chgData name="May Olaug Horverak" userId="a7850010-3044-4b4d-9f15-38caa34ae48c" providerId="ADAL" clId="{04BDF7C8-58E1-4CD0-8D04-216F446B407F}" dt="2019-11-23T11:35:28.120" v="1534" actId="2696"/>
        <pc:sldMkLst>
          <pc:docMk/>
          <pc:sldMk cId="2584433524" sldId="274"/>
        </pc:sldMkLst>
      </pc:sldChg>
      <pc:sldChg chg="del">
        <pc:chgData name="May Olaug Horverak" userId="a7850010-3044-4b4d-9f15-38caa34ae48c" providerId="ADAL" clId="{04BDF7C8-58E1-4CD0-8D04-216F446B407F}" dt="2019-11-23T11:35:28.151" v="1536" actId="2696"/>
        <pc:sldMkLst>
          <pc:docMk/>
          <pc:sldMk cId="4178446312" sldId="275"/>
        </pc:sldMkLst>
      </pc:sldChg>
      <pc:sldChg chg="del">
        <pc:chgData name="May Olaug Horverak" userId="a7850010-3044-4b4d-9f15-38caa34ae48c" providerId="ADAL" clId="{04BDF7C8-58E1-4CD0-8D04-216F446B407F}" dt="2019-11-23T11:35:28.135" v="1535" actId="2696"/>
        <pc:sldMkLst>
          <pc:docMk/>
          <pc:sldMk cId="72319711" sldId="276"/>
        </pc:sldMkLst>
      </pc:sldChg>
      <pc:sldChg chg="del">
        <pc:chgData name="May Olaug Horverak" userId="a7850010-3044-4b4d-9f15-38caa34ae48c" providerId="ADAL" clId="{04BDF7C8-58E1-4CD0-8D04-216F446B407F}" dt="2019-11-23T11:35:40.655" v="1541" actId="2696"/>
        <pc:sldMkLst>
          <pc:docMk/>
          <pc:sldMk cId="1105260454" sldId="277"/>
        </pc:sldMkLst>
      </pc:sldChg>
      <pc:sldChg chg="del">
        <pc:chgData name="May Olaug Horverak" userId="a7850010-3044-4b4d-9f15-38caa34ae48c" providerId="ADAL" clId="{04BDF7C8-58E1-4CD0-8D04-216F446B407F}" dt="2019-11-23T11:35:40.640" v="1538" actId="2696"/>
        <pc:sldMkLst>
          <pc:docMk/>
          <pc:sldMk cId="1538714592" sldId="278"/>
        </pc:sldMkLst>
      </pc:sldChg>
      <pc:sldChg chg="del">
        <pc:chgData name="May Olaug Horverak" userId="a7850010-3044-4b4d-9f15-38caa34ae48c" providerId="ADAL" clId="{04BDF7C8-58E1-4CD0-8D04-216F446B407F}" dt="2019-11-23T11:35:40.640" v="1539" actId="2696"/>
        <pc:sldMkLst>
          <pc:docMk/>
          <pc:sldMk cId="1764827830" sldId="279"/>
        </pc:sldMkLst>
      </pc:sldChg>
      <pc:sldChg chg="del">
        <pc:chgData name="May Olaug Horverak" userId="a7850010-3044-4b4d-9f15-38caa34ae48c" providerId="ADAL" clId="{04BDF7C8-58E1-4CD0-8D04-216F446B407F}" dt="2019-11-23T11:35:40.655" v="1540" actId="2696"/>
        <pc:sldMkLst>
          <pc:docMk/>
          <pc:sldMk cId="2243308253" sldId="280"/>
        </pc:sldMkLst>
      </pc:sldChg>
      <pc:sldChg chg="del">
        <pc:chgData name="May Olaug Horverak" userId="a7850010-3044-4b4d-9f15-38caa34ae48c" providerId="ADAL" clId="{04BDF7C8-58E1-4CD0-8D04-216F446B407F}" dt="2019-11-23T11:35:40.671" v="1542" actId="2696"/>
        <pc:sldMkLst>
          <pc:docMk/>
          <pc:sldMk cId="3456604299" sldId="281"/>
        </pc:sldMkLst>
      </pc:sldChg>
      <pc:sldChg chg="del">
        <pc:chgData name="May Olaug Horverak" userId="a7850010-3044-4b4d-9f15-38caa34ae48c" providerId="ADAL" clId="{04BDF7C8-58E1-4CD0-8D04-216F446B407F}" dt="2019-11-23T11:36:54.068" v="1564" actId="2696"/>
        <pc:sldMkLst>
          <pc:docMk/>
          <pc:sldMk cId="4234652234" sldId="282"/>
        </pc:sldMkLst>
      </pc:sldChg>
      <pc:sldChg chg="del">
        <pc:chgData name="May Olaug Horverak" userId="a7850010-3044-4b4d-9f15-38caa34ae48c" providerId="ADAL" clId="{04BDF7C8-58E1-4CD0-8D04-216F446B407F}" dt="2019-11-23T11:36:55.107" v="1565" actId="2696"/>
        <pc:sldMkLst>
          <pc:docMk/>
          <pc:sldMk cId="902653852" sldId="284"/>
        </pc:sldMkLst>
      </pc:sldChg>
      <pc:sldChg chg="del">
        <pc:chgData name="May Olaug Horverak" userId="a7850010-3044-4b4d-9f15-38caa34ae48c" providerId="ADAL" clId="{04BDF7C8-58E1-4CD0-8D04-216F446B407F}" dt="2019-11-23T11:36:56.065" v="1566" actId="2696"/>
        <pc:sldMkLst>
          <pc:docMk/>
          <pc:sldMk cId="2042534681" sldId="286"/>
        </pc:sldMkLst>
      </pc:sldChg>
      <pc:sldChg chg="del">
        <pc:chgData name="May Olaug Horverak" userId="a7850010-3044-4b4d-9f15-38caa34ae48c" providerId="ADAL" clId="{04BDF7C8-58E1-4CD0-8D04-216F446B407F}" dt="2019-11-23T11:36:56.450" v="1567" actId="2696"/>
        <pc:sldMkLst>
          <pc:docMk/>
          <pc:sldMk cId="1890200483" sldId="287"/>
        </pc:sldMkLst>
      </pc:sldChg>
      <pc:sldChg chg="del">
        <pc:chgData name="May Olaug Horverak" userId="a7850010-3044-4b4d-9f15-38caa34ae48c" providerId="ADAL" clId="{04BDF7C8-58E1-4CD0-8D04-216F446B407F}" dt="2019-11-23T11:36:57.438" v="1568" actId="2696"/>
        <pc:sldMkLst>
          <pc:docMk/>
          <pc:sldMk cId="4098670155" sldId="288"/>
        </pc:sldMkLst>
      </pc:sldChg>
      <pc:sldChg chg="del">
        <pc:chgData name="May Olaug Horverak" userId="a7850010-3044-4b4d-9f15-38caa34ae48c" providerId="ADAL" clId="{04BDF7C8-58E1-4CD0-8D04-216F446B407F}" dt="2019-11-23T11:36:58.770" v="1569" actId="2696"/>
        <pc:sldMkLst>
          <pc:docMk/>
          <pc:sldMk cId="904191523" sldId="289"/>
        </pc:sldMkLst>
      </pc:sldChg>
      <pc:sldChg chg="del">
        <pc:chgData name="May Olaug Horverak" userId="a7850010-3044-4b4d-9f15-38caa34ae48c" providerId="ADAL" clId="{04BDF7C8-58E1-4CD0-8D04-216F446B407F}" dt="2019-11-23T11:14:32.946" v="268" actId="2696"/>
        <pc:sldMkLst>
          <pc:docMk/>
          <pc:sldMk cId="1890327283" sldId="290"/>
        </pc:sldMkLst>
      </pc:sldChg>
      <pc:sldChg chg="modSp">
        <pc:chgData name="May Olaug Horverak" userId="a7850010-3044-4b4d-9f15-38caa34ae48c" providerId="ADAL" clId="{04BDF7C8-58E1-4CD0-8D04-216F446B407F}" dt="2019-11-23T11:14:25.471" v="267" actId="20577"/>
        <pc:sldMkLst>
          <pc:docMk/>
          <pc:sldMk cId="2930041063" sldId="291"/>
        </pc:sldMkLst>
        <pc:spChg chg="mod">
          <ac:chgData name="May Olaug Horverak" userId="a7850010-3044-4b4d-9f15-38caa34ae48c" providerId="ADAL" clId="{04BDF7C8-58E1-4CD0-8D04-216F446B407F}" dt="2019-11-23T11:11:13.949" v="9" actId="20577"/>
          <ac:spMkLst>
            <pc:docMk/>
            <pc:sldMk cId="2930041063" sldId="291"/>
            <ac:spMk id="2" creationId="{DCC4D076-B8D7-8345-A846-A28E34C72BE5}"/>
          </ac:spMkLst>
        </pc:spChg>
        <pc:spChg chg="mod">
          <ac:chgData name="May Olaug Horverak" userId="a7850010-3044-4b4d-9f15-38caa34ae48c" providerId="ADAL" clId="{04BDF7C8-58E1-4CD0-8D04-216F446B407F}" dt="2019-11-23T11:14:25.471" v="267" actId="20577"/>
          <ac:spMkLst>
            <pc:docMk/>
            <pc:sldMk cId="2930041063" sldId="291"/>
            <ac:spMk id="3" creationId="{9C40DA32-FE5F-AF44-8AB5-8C6805B10054}"/>
          </ac:spMkLst>
        </pc:spChg>
      </pc:sldChg>
      <pc:sldChg chg="add del">
        <pc:chgData name="May Olaug Horverak" userId="a7850010-3044-4b4d-9f15-38caa34ae48c" providerId="ADAL" clId="{04BDF7C8-58E1-4CD0-8D04-216F446B407F}" dt="2019-11-23T11:14:44.080" v="274"/>
        <pc:sldMkLst>
          <pc:docMk/>
          <pc:sldMk cId="508508228" sldId="292"/>
        </pc:sldMkLst>
      </pc:sldChg>
      <pc:sldChg chg="del">
        <pc:chgData name="May Olaug Horverak" userId="a7850010-3044-4b4d-9f15-38caa34ae48c" providerId="ADAL" clId="{04BDF7C8-58E1-4CD0-8D04-216F446B407F}" dt="2019-11-23T11:14:34.038" v="269" actId="2696"/>
        <pc:sldMkLst>
          <pc:docMk/>
          <pc:sldMk cId="1635238441" sldId="292"/>
        </pc:sldMkLst>
      </pc:sldChg>
      <pc:sldChg chg="modSp add del ord">
        <pc:chgData name="May Olaug Horverak" userId="a7850010-3044-4b4d-9f15-38caa34ae48c" providerId="ADAL" clId="{04BDF7C8-58E1-4CD0-8D04-216F446B407F}" dt="2019-11-23T11:21:13.570" v="635" actId="2696"/>
        <pc:sldMkLst>
          <pc:docMk/>
          <pc:sldMk cId="2725940829" sldId="292"/>
        </pc:sldMkLst>
        <pc:spChg chg="mod">
          <ac:chgData name="May Olaug Horverak" userId="a7850010-3044-4b4d-9f15-38caa34ae48c" providerId="ADAL" clId="{04BDF7C8-58E1-4CD0-8D04-216F446B407F}" dt="2019-11-23T11:16:26.017" v="437" actId="404"/>
          <ac:spMkLst>
            <pc:docMk/>
            <pc:sldMk cId="2725940829" sldId="292"/>
            <ac:spMk id="2" creationId="{D0023215-6748-43D1-AE5A-15CD3570E4AA}"/>
          </ac:spMkLst>
        </pc:spChg>
        <pc:spChg chg="mod">
          <ac:chgData name="May Olaug Horverak" userId="a7850010-3044-4b4d-9f15-38caa34ae48c" providerId="ADAL" clId="{04BDF7C8-58E1-4CD0-8D04-216F446B407F}" dt="2019-11-23T11:16:01.310" v="384" actId="20577"/>
          <ac:spMkLst>
            <pc:docMk/>
            <pc:sldMk cId="2725940829" sldId="292"/>
            <ac:spMk id="3" creationId="{E58A0C05-6DA3-4CC9-890B-CC83F07B9855}"/>
          </ac:spMkLst>
        </pc:spChg>
      </pc:sldChg>
      <pc:sldChg chg="add del">
        <pc:chgData name="May Olaug Horverak" userId="a7850010-3044-4b4d-9f15-38caa34ae48c" providerId="ADAL" clId="{04BDF7C8-58E1-4CD0-8D04-216F446B407F}" dt="2019-11-23T11:14:40.354" v="272"/>
        <pc:sldMkLst>
          <pc:docMk/>
          <pc:sldMk cId="2858306858" sldId="292"/>
        </pc:sldMkLst>
      </pc:sldChg>
      <pc:sldChg chg="modSp add del">
        <pc:chgData name="May Olaug Horverak" userId="a7850010-3044-4b4d-9f15-38caa34ae48c" providerId="ADAL" clId="{04BDF7C8-58E1-4CD0-8D04-216F446B407F}" dt="2019-11-23T11:21:43.706" v="647" actId="2696"/>
        <pc:sldMkLst>
          <pc:docMk/>
          <pc:sldMk cId="746840884" sldId="293"/>
        </pc:sldMkLst>
        <pc:spChg chg="mod">
          <ac:chgData name="May Olaug Horverak" userId="a7850010-3044-4b4d-9f15-38caa34ae48c" providerId="ADAL" clId="{04BDF7C8-58E1-4CD0-8D04-216F446B407F}" dt="2019-11-23T11:17:13.604" v="509" actId="20577"/>
          <ac:spMkLst>
            <pc:docMk/>
            <pc:sldMk cId="746840884" sldId="293"/>
            <ac:spMk id="2" creationId="{0FA0FE16-F9D9-4504-87E4-27B9ADBF6522}"/>
          </ac:spMkLst>
        </pc:spChg>
      </pc:sldChg>
      <pc:sldChg chg="del">
        <pc:chgData name="May Olaug Horverak" userId="a7850010-3044-4b4d-9f15-38caa34ae48c" providerId="ADAL" clId="{04BDF7C8-58E1-4CD0-8D04-216F446B407F}" dt="2019-11-23T11:14:35.989" v="270" actId="2696"/>
        <pc:sldMkLst>
          <pc:docMk/>
          <pc:sldMk cId="2447871296" sldId="293"/>
        </pc:sldMkLst>
      </pc:sldChg>
      <pc:sldChg chg="modSp add del">
        <pc:chgData name="May Olaug Horverak" userId="a7850010-3044-4b4d-9f15-38caa34ae48c" providerId="ADAL" clId="{04BDF7C8-58E1-4CD0-8D04-216F446B407F}" dt="2019-11-27T21:44:06.046" v="3938" actId="2696"/>
        <pc:sldMkLst>
          <pc:docMk/>
          <pc:sldMk cId="2928528038" sldId="294"/>
        </pc:sldMkLst>
        <pc:spChg chg="mod">
          <ac:chgData name="May Olaug Horverak" userId="a7850010-3044-4b4d-9f15-38caa34ae48c" providerId="ADAL" clId="{04BDF7C8-58E1-4CD0-8D04-216F446B407F}" dt="2019-11-23T11:22:13.112" v="657" actId="27636"/>
          <ac:spMkLst>
            <pc:docMk/>
            <pc:sldMk cId="2928528038" sldId="294"/>
            <ac:spMk id="2" creationId="{54FD70B1-0CE9-45A4-BE1C-61A1EE5E6AE6}"/>
          </ac:spMkLst>
        </pc:spChg>
      </pc:sldChg>
      <pc:sldChg chg="add del ord">
        <pc:chgData name="May Olaug Horverak" userId="a7850010-3044-4b4d-9f15-38caa34ae48c" providerId="ADAL" clId="{04BDF7C8-58E1-4CD0-8D04-216F446B407F}" dt="2019-11-27T21:42:38.537" v="3920" actId="2696"/>
        <pc:sldMkLst>
          <pc:docMk/>
          <pc:sldMk cId="3094818372" sldId="295"/>
        </pc:sldMkLst>
      </pc:sldChg>
      <pc:sldChg chg="addSp delSp modSp add">
        <pc:chgData name="May Olaug Horverak" userId="a7850010-3044-4b4d-9f15-38caa34ae48c" providerId="ADAL" clId="{04BDF7C8-58E1-4CD0-8D04-216F446B407F}" dt="2019-11-27T22:09:01.782" v="3993" actId="14100"/>
        <pc:sldMkLst>
          <pc:docMk/>
          <pc:sldMk cId="4225785282" sldId="296"/>
        </pc:sldMkLst>
        <pc:spChg chg="del">
          <ac:chgData name="May Olaug Horverak" userId="a7850010-3044-4b4d-9f15-38caa34ae48c" providerId="ADAL" clId="{04BDF7C8-58E1-4CD0-8D04-216F446B407F}" dt="2019-11-27T22:08:54.579" v="3991"/>
          <ac:spMkLst>
            <pc:docMk/>
            <pc:sldMk cId="4225785282" sldId="296"/>
            <ac:spMk id="3" creationId="{B5165C76-D739-400F-BA24-A955EE771964}"/>
          </ac:spMkLst>
        </pc:spChg>
        <pc:picChg chg="add mod">
          <ac:chgData name="May Olaug Horverak" userId="a7850010-3044-4b4d-9f15-38caa34ae48c" providerId="ADAL" clId="{04BDF7C8-58E1-4CD0-8D04-216F446B407F}" dt="2019-11-27T22:09:01.782" v="3993" actId="14100"/>
          <ac:picMkLst>
            <pc:docMk/>
            <pc:sldMk cId="4225785282" sldId="296"/>
            <ac:picMk id="7" creationId="{2599D9A2-07E2-49A8-AA91-82083922F133}"/>
          </ac:picMkLst>
        </pc:picChg>
      </pc:sldChg>
      <pc:sldChg chg="add del">
        <pc:chgData name="May Olaug Horverak" userId="a7850010-3044-4b4d-9f15-38caa34ae48c" providerId="ADAL" clId="{04BDF7C8-58E1-4CD0-8D04-216F446B407F}" dt="2019-11-28T13:17:31.292" v="4016" actId="2696"/>
        <pc:sldMkLst>
          <pc:docMk/>
          <pc:sldMk cId="2707679008" sldId="297"/>
        </pc:sldMkLst>
      </pc:sldChg>
      <pc:sldChg chg="add del">
        <pc:chgData name="May Olaug Horverak" userId="a7850010-3044-4b4d-9f15-38caa34ae48c" providerId="ADAL" clId="{04BDF7C8-58E1-4CD0-8D04-216F446B407F}" dt="2019-11-27T21:46:37.553" v="3940" actId="2696"/>
        <pc:sldMkLst>
          <pc:docMk/>
          <pc:sldMk cId="37986281" sldId="298"/>
        </pc:sldMkLst>
      </pc:sldChg>
      <pc:sldChg chg="delSp modSp add">
        <pc:chgData name="May Olaug Horverak" userId="a7850010-3044-4b4d-9f15-38caa34ae48c" providerId="ADAL" clId="{04BDF7C8-58E1-4CD0-8D04-216F446B407F}" dt="2019-11-23T11:27:11.624" v="1172" actId="20577"/>
        <pc:sldMkLst>
          <pc:docMk/>
          <pc:sldMk cId="1505424044" sldId="299"/>
        </pc:sldMkLst>
        <pc:spChg chg="del mod">
          <ac:chgData name="May Olaug Horverak" userId="a7850010-3044-4b4d-9f15-38caa34ae48c" providerId="ADAL" clId="{04BDF7C8-58E1-4CD0-8D04-216F446B407F}" dt="2019-11-23T11:21:06.391" v="634" actId="478"/>
          <ac:spMkLst>
            <pc:docMk/>
            <pc:sldMk cId="1505424044" sldId="299"/>
            <ac:spMk id="2" creationId="{6B9B9D94-9F65-4035-9F51-6C0218EAED1A}"/>
          </ac:spMkLst>
        </pc:spChg>
        <pc:spChg chg="mod">
          <ac:chgData name="May Olaug Horverak" userId="a7850010-3044-4b4d-9f15-38caa34ae48c" providerId="ADAL" clId="{04BDF7C8-58E1-4CD0-8D04-216F446B407F}" dt="2019-11-23T11:27:11.624" v="1172" actId="20577"/>
          <ac:spMkLst>
            <pc:docMk/>
            <pc:sldMk cId="1505424044" sldId="299"/>
            <ac:spMk id="3" creationId="{D2733B53-84F0-4792-B04F-130E7CAE5DF7}"/>
          </ac:spMkLst>
        </pc:spChg>
      </pc:sldChg>
      <pc:sldChg chg="delSp modSp add">
        <pc:chgData name="May Olaug Horverak" userId="a7850010-3044-4b4d-9f15-38caa34ae48c" providerId="ADAL" clId="{04BDF7C8-58E1-4CD0-8D04-216F446B407F}" dt="2019-11-23T11:27:14.234" v="1175" actId="20577"/>
        <pc:sldMkLst>
          <pc:docMk/>
          <pc:sldMk cId="4025211557" sldId="300"/>
        </pc:sldMkLst>
        <pc:spChg chg="del">
          <ac:chgData name="May Olaug Horverak" userId="a7850010-3044-4b4d-9f15-38caa34ae48c" providerId="ADAL" clId="{04BDF7C8-58E1-4CD0-8D04-216F446B407F}" dt="2019-11-23T11:25:45.115" v="1000" actId="478"/>
          <ac:spMkLst>
            <pc:docMk/>
            <pc:sldMk cId="4025211557" sldId="300"/>
            <ac:spMk id="2" creationId="{47C6040C-ABE4-40B6-B101-B2FC2DAB233F}"/>
          </ac:spMkLst>
        </pc:spChg>
        <pc:spChg chg="mod">
          <ac:chgData name="May Olaug Horverak" userId="a7850010-3044-4b4d-9f15-38caa34ae48c" providerId="ADAL" clId="{04BDF7C8-58E1-4CD0-8D04-216F446B407F}" dt="2019-11-23T11:27:14.234" v="1175" actId="20577"/>
          <ac:spMkLst>
            <pc:docMk/>
            <pc:sldMk cId="4025211557" sldId="300"/>
            <ac:spMk id="3" creationId="{166067AE-C9B8-473E-9B96-CF0644A95E33}"/>
          </ac:spMkLst>
        </pc:spChg>
      </pc:sldChg>
      <pc:sldChg chg="delSp modSp add ord">
        <pc:chgData name="May Olaug Horverak" userId="a7850010-3044-4b4d-9f15-38caa34ae48c" providerId="ADAL" clId="{04BDF7C8-58E1-4CD0-8D04-216F446B407F}" dt="2019-11-23T11:27:17.970" v="1178" actId="6549"/>
        <pc:sldMkLst>
          <pc:docMk/>
          <pc:sldMk cId="1319057977" sldId="301"/>
        </pc:sldMkLst>
        <pc:spChg chg="del">
          <ac:chgData name="May Olaug Horverak" userId="a7850010-3044-4b4d-9f15-38caa34ae48c" providerId="ADAL" clId="{04BDF7C8-58E1-4CD0-8D04-216F446B407F}" dt="2019-11-23T11:25:35.832" v="999" actId="478"/>
          <ac:spMkLst>
            <pc:docMk/>
            <pc:sldMk cId="1319057977" sldId="301"/>
            <ac:spMk id="2" creationId="{30339CE8-1157-41EF-B6F0-F8D38BE5D4AC}"/>
          </ac:spMkLst>
        </pc:spChg>
        <pc:spChg chg="mod">
          <ac:chgData name="May Olaug Horverak" userId="a7850010-3044-4b4d-9f15-38caa34ae48c" providerId="ADAL" clId="{04BDF7C8-58E1-4CD0-8D04-216F446B407F}" dt="2019-11-23T11:27:17.970" v="1178" actId="6549"/>
          <ac:spMkLst>
            <pc:docMk/>
            <pc:sldMk cId="1319057977" sldId="301"/>
            <ac:spMk id="3" creationId="{A7D446E9-3343-4792-89AF-C6C26AAB8114}"/>
          </ac:spMkLst>
        </pc:spChg>
      </pc:sldChg>
      <pc:sldChg chg="addSp delSp modSp add ord">
        <pc:chgData name="May Olaug Horverak" userId="a7850010-3044-4b4d-9f15-38caa34ae48c" providerId="ADAL" clId="{04BDF7C8-58E1-4CD0-8D04-216F446B407F}" dt="2019-11-27T22:08:29.914" v="3988"/>
        <pc:sldMkLst>
          <pc:docMk/>
          <pc:sldMk cId="859803155" sldId="302"/>
        </pc:sldMkLst>
        <pc:spChg chg="del">
          <ac:chgData name="May Olaug Horverak" userId="a7850010-3044-4b4d-9f15-38caa34ae48c" providerId="ADAL" clId="{04BDF7C8-58E1-4CD0-8D04-216F446B407F}" dt="2019-11-23T11:25:50.955" v="1001" actId="478"/>
          <ac:spMkLst>
            <pc:docMk/>
            <pc:sldMk cId="859803155" sldId="302"/>
            <ac:spMk id="2" creationId="{479E092C-8570-4F1B-BC64-66ECD889BC7C}"/>
          </ac:spMkLst>
        </pc:spChg>
        <pc:spChg chg="mod">
          <ac:chgData name="May Olaug Horverak" userId="a7850010-3044-4b4d-9f15-38caa34ae48c" providerId="ADAL" clId="{04BDF7C8-58E1-4CD0-8D04-216F446B407F}" dt="2019-11-23T11:27:22.057" v="1181" actId="20577"/>
          <ac:spMkLst>
            <pc:docMk/>
            <pc:sldMk cId="859803155" sldId="302"/>
            <ac:spMk id="3" creationId="{5A98C145-A24D-479E-874A-483C9F12373F}"/>
          </ac:spMkLst>
        </pc:spChg>
        <pc:picChg chg="add del mod">
          <ac:chgData name="May Olaug Horverak" userId="a7850010-3044-4b4d-9f15-38caa34ae48c" providerId="ADAL" clId="{04BDF7C8-58E1-4CD0-8D04-216F446B407F}" dt="2019-11-27T22:08:29.914" v="3988"/>
          <ac:picMkLst>
            <pc:docMk/>
            <pc:sldMk cId="859803155" sldId="302"/>
            <ac:picMk id="5" creationId="{DF07EA88-0ED8-4291-B16D-A27B97146472}"/>
          </ac:picMkLst>
        </pc:picChg>
      </pc:sldChg>
      <pc:sldChg chg="delSp modSp add ord">
        <pc:chgData name="May Olaug Horverak" userId="a7850010-3044-4b4d-9f15-38caa34ae48c" providerId="ADAL" clId="{04BDF7C8-58E1-4CD0-8D04-216F446B407F}" dt="2019-11-23T11:27:29.989" v="1184" actId="20577"/>
        <pc:sldMkLst>
          <pc:docMk/>
          <pc:sldMk cId="1118341141" sldId="303"/>
        </pc:sldMkLst>
        <pc:spChg chg="del">
          <ac:chgData name="May Olaug Horverak" userId="a7850010-3044-4b4d-9f15-38caa34ae48c" providerId="ADAL" clId="{04BDF7C8-58E1-4CD0-8D04-216F446B407F}" dt="2019-11-23T11:25:54.516" v="1002" actId="478"/>
          <ac:spMkLst>
            <pc:docMk/>
            <pc:sldMk cId="1118341141" sldId="303"/>
            <ac:spMk id="2" creationId="{B45EE534-A39F-4774-B847-5AF5720B15FE}"/>
          </ac:spMkLst>
        </pc:spChg>
        <pc:spChg chg="mod">
          <ac:chgData name="May Olaug Horverak" userId="a7850010-3044-4b4d-9f15-38caa34ae48c" providerId="ADAL" clId="{04BDF7C8-58E1-4CD0-8D04-216F446B407F}" dt="2019-11-23T11:27:29.989" v="1184" actId="20577"/>
          <ac:spMkLst>
            <pc:docMk/>
            <pc:sldMk cId="1118341141" sldId="303"/>
            <ac:spMk id="3" creationId="{D65A3299-57E2-4DFC-BFA8-C4AB73D2E0E2}"/>
          </ac:spMkLst>
        </pc:spChg>
      </pc:sldChg>
      <pc:sldChg chg="delSp modSp add del ord">
        <pc:chgData name="May Olaug Horverak" userId="a7850010-3044-4b4d-9f15-38caa34ae48c" providerId="ADAL" clId="{04BDF7C8-58E1-4CD0-8D04-216F446B407F}" dt="2019-11-23T11:27:59.325" v="1193" actId="478"/>
        <pc:sldMkLst>
          <pc:docMk/>
          <pc:sldMk cId="609450919" sldId="304"/>
        </pc:sldMkLst>
        <pc:spChg chg="del mod">
          <ac:chgData name="May Olaug Horverak" userId="a7850010-3044-4b4d-9f15-38caa34ae48c" providerId="ADAL" clId="{04BDF7C8-58E1-4CD0-8D04-216F446B407F}" dt="2019-11-23T11:27:59.325" v="1193" actId="478"/>
          <ac:spMkLst>
            <pc:docMk/>
            <pc:sldMk cId="609450919" sldId="304"/>
            <ac:spMk id="2" creationId="{AFA6D416-AAD8-4893-983A-F53E6A17B2AD}"/>
          </ac:spMkLst>
        </pc:spChg>
        <pc:spChg chg="mod">
          <ac:chgData name="May Olaug Horverak" userId="a7850010-3044-4b4d-9f15-38caa34ae48c" providerId="ADAL" clId="{04BDF7C8-58E1-4CD0-8D04-216F446B407F}" dt="2019-11-23T11:27:46.437" v="1190" actId="1076"/>
          <ac:spMkLst>
            <pc:docMk/>
            <pc:sldMk cId="609450919" sldId="304"/>
            <ac:spMk id="3" creationId="{0D12D305-1D8A-4A9B-91E8-E24C7E5816E1}"/>
          </ac:spMkLst>
        </pc:spChg>
      </pc:sldChg>
      <pc:sldChg chg="delSp modSp add ord">
        <pc:chgData name="May Olaug Horverak" userId="a7850010-3044-4b4d-9f15-38caa34ae48c" providerId="ADAL" clId="{04BDF7C8-58E1-4CD0-8D04-216F446B407F}" dt="2019-11-23T11:28:51.068" v="1280" actId="404"/>
        <pc:sldMkLst>
          <pc:docMk/>
          <pc:sldMk cId="3484930557" sldId="305"/>
        </pc:sldMkLst>
        <pc:spChg chg="del mod">
          <ac:chgData name="May Olaug Horverak" userId="a7850010-3044-4b4d-9f15-38caa34ae48c" providerId="ADAL" clId="{04BDF7C8-58E1-4CD0-8D04-216F446B407F}" dt="2019-11-23T11:28:45.362" v="1277" actId="478"/>
          <ac:spMkLst>
            <pc:docMk/>
            <pc:sldMk cId="3484930557" sldId="305"/>
            <ac:spMk id="2" creationId="{D585E7C1-52DB-4EBC-8038-CE2D48E270FE}"/>
          </ac:spMkLst>
        </pc:spChg>
        <pc:spChg chg="mod">
          <ac:chgData name="May Olaug Horverak" userId="a7850010-3044-4b4d-9f15-38caa34ae48c" providerId="ADAL" clId="{04BDF7C8-58E1-4CD0-8D04-216F446B407F}" dt="2019-11-23T11:28:51.068" v="1280" actId="404"/>
          <ac:spMkLst>
            <pc:docMk/>
            <pc:sldMk cId="3484930557" sldId="305"/>
            <ac:spMk id="3" creationId="{421FE6E0-B502-4983-A3E8-0C0CB9AA071F}"/>
          </ac:spMkLst>
        </pc:spChg>
      </pc:sldChg>
      <pc:sldChg chg="modSp add">
        <pc:chgData name="May Olaug Horverak" userId="a7850010-3044-4b4d-9f15-38caa34ae48c" providerId="ADAL" clId="{04BDF7C8-58E1-4CD0-8D04-216F446B407F}" dt="2019-11-23T11:29:23.657" v="1360" actId="404"/>
        <pc:sldMkLst>
          <pc:docMk/>
          <pc:sldMk cId="2694179395" sldId="306"/>
        </pc:sldMkLst>
        <pc:spChg chg="mod">
          <ac:chgData name="May Olaug Horverak" userId="a7850010-3044-4b4d-9f15-38caa34ae48c" providerId="ADAL" clId="{04BDF7C8-58E1-4CD0-8D04-216F446B407F}" dt="2019-11-23T11:29:23.657" v="1360" actId="404"/>
          <ac:spMkLst>
            <pc:docMk/>
            <pc:sldMk cId="2694179395" sldId="306"/>
            <ac:spMk id="3" creationId="{220FB501-CD5C-44A2-98D0-8E2EF6FC5D22}"/>
          </ac:spMkLst>
        </pc:spChg>
      </pc:sldChg>
      <pc:sldChg chg="add ord">
        <pc:chgData name="May Olaug Horverak" userId="a7850010-3044-4b4d-9f15-38caa34ae48c" providerId="ADAL" clId="{04BDF7C8-58E1-4CD0-8D04-216F446B407F}" dt="2019-11-23T11:28:10.756" v="1197"/>
        <pc:sldMkLst>
          <pc:docMk/>
          <pc:sldMk cId="2702222783" sldId="307"/>
        </pc:sldMkLst>
      </pc:sldChg>
      <pc:sldChg chg="addSp delSp modSp add ord">
        <pc:chgData name="May Olaug Horverak" userId="a7850010-3044-4b4d-9f15-38caa34ae48c" providerId="ADAL" clId="{04BDF7C8-58E1-4CD0-8D04-216F446B407F}" dt="2019-11-23T11:33:11.787" v="1474" actId="14100"/>
        <pc:sldMkLst>
          <pc:docMk/>
          <pc:sldMk cId="2439981590" sldId="308"/>
        </pc:sldMkLst>
        <pc:spChg chg="mod">
          <ac:chgData name="May Olaug Horverak" userId="a7850010-3044-4b4d-9f15-38caa34ae48c" providerId="ADAL" clId="{04BDF7C8-58E1-4CD0-8D04-216F446B407F}" dt="2019-11-23T11:32:20.929" v="1467" actId="1076"/>
          <ac:spMkLst>
            <pc:docMk/>
            <pc:sldMk cId="2439981590" sldId="308"/>
            <ac:spMk id="2" creationId="{87347F8E-B8E1-4A53-B785-88DA0BF778A8}"/>
          </ac:spMkLst>
        </pc:spChg>
        <pc:spChg chg="del">
          <ac:chgData name="May Olaug Horverak" userId="a7850010-3044-4b4d-9f15-38caa34ae48c" providerId="ADAL" clId="{04BDF7C8-58E1-4CD0-8D04-216F446B407F}" dt="2019-11-23T11:31:39.598" v="1394"/>
          <ac:spMkLst>
            <pc:docMk/>
            <pc:sldMk cId="2439981590" sldId="308"/>
            <ac:spMk id="3" creationId="{72D61552-6902-4349-B7A5-6B68F9E91FC8}"/>
          </ac:spMkLst>
        </pc:spChg>
        <pc:picChg chg="add mod">
          <ac:chgData name="May Olaug Horverak" userId="a7850010-3044-4b4d-9f15-38caa34ae48c" providerId="ADAL" clId="{04BDF7C8-58E1-4CD0-8D04-216F446B407F}" dt="2019-11-23T11:32:23.036" v="1468" actId="1076"/>
          <ac:picMkLst>
            <pc:docMk/>
            <pc:sldMk cId="2439981590" sldId="308"/>
            <ac:picMk id="7" creationId="{83CB3159-6810-4D99-B136-98DB49ABF176}"/>
          </ac:picMkLst>
        </pc:picChg>
        <pc:picChg chg="add del mod">
          <ac:chgData name="May Olaug Horverak" userId="a7850010-3044-4b4d-9f15-38caa34ae48c" providerId="ADAL" clId="{04BDF7C8-58E1-4CD0-8D04-216F446B407F}" dt="2019-11-23T11:32:29.037" v="1470" actId="478"/>
          <ac:picMkLst>
            <pc:docMk/>
            <pc:sldMk cId="2439981590" sldId="308"/>
            <ac:picMk id="8" creationId="{57A2FE0A-3DFC-479E-9F9C-4F92C45C11C0}"/>
          </ac:picMkLst>
        </pc:picChg>
        <pc:picChg chg="add mod">
          <ac:chgData name="May Olaug Horverak" userId="a7850010-3044-4b4d-9f15-38caa34ae48c" providerId="ADAL" clId="{04BDF7C8-58E1-4CD0-8D04-216F446B407F}" dt="2019-11-23T11:33:11.787" v="1474" actId="14100"/>
          <ac:picMkLst>
            <pc:docMk/>
            <pc:sldMk cId="2439981590" sldId="308"/>
            <ac:picMk id="9" creationId="{89BC2575-472C-48F4-9393-014206519E50}"/>
          </ac:picMkLst>
        </pc:picChg>
      </pc:sldChg>
      <pc:sldChg chg="addSp delSp modSp add ord">
        <pc:chgData name="May Olaug Horverak" userId="a7850010-3044-4b4d-9f15-38caa34ae48c" providerId="ADAL" clId="{04BDF7C8-58E1-4CD0-8D04-216F446B407F}" dt="2019-11-23T11:38:01.473" v="1578" actId="1076"/>
        <pc:sldMkLst>
          <pc:docMk/>
          <pc:sldMk cId="1880593088" sldId="309"/>
        </pc:sldMkLst>
        <pc:spChg chg="mod">
          <ac:chgData name="May Olaug Horverak" userId="a7850010-3044-4b4d-9f15-38caa34ae48c" providerId="ADAL" clId="{04BDF7C8-58E1-4CD0-8D04-216F446B407F}" dt="2019-11-23T11:33:48.109" v="1509" actId="20577"/>
          <ac:spMkLst>
            <pc:docMk/>
            <pc:sldMk cId="1880593088" sldId="309"/>
            <ac:spMk id="2" creationId="{CBFABBFF-DCA4-4D97-944C-AFC4AD6858C6}"/>
          </ac:spMkLst>
        </pc:spChg>
        <pc:spChg chg="del">
          <ac:chgData name="May Olaug Horverak" userId="a7850010-3044-4b4d-9f15-38caa34ae48c" providerId="ADAL" clId="{04BDF7C8-58E1-4CD0-8D04-216F446B407F}" dt="2019-11-23T11:33:53.606" v="1510"/>
          <ac:spMkLst>
            <pc:docMk/>
            <pc:sldMk cId="1880593088" sldId="309"/>
            <ac:spMk id="3" creationId="{7D526ABA-7F85-448C-B957-4462C1EC1EF8}"/>
          </ac:spMkLst>
        </pc:spChg>
        <pc:spChg chg="add del mod">
          <ac:chgData name="May Olaug Horverak" userId="a7850010-3044-4b4d-9f15-38caa34ae48c" providerId="ADAL" clId="{04BDF7C8-58E1-4CD0-8D04-216F446B407F}" dt="2019-11-23T11:34:50.694" v="1519" actId="478"/>
          <ac:spMkLst>
            <pc:docMk/>
            <pc:sldMk cId="1880593088" sldId="309"/>
            <ac:spMk id="10" creationId="{123DA796-A4F5-41E4-869A-52068AECE821}"/>
          </ac:spMkLst>
        </pc:spChg>
        <pc:picChg chg="add del mod">
          <ac:chgData name="May Olaug Horverak" userId="a7850010-3044-4b4d-9f15-38caa34ae48c" providerId="ADAL" clId="{04BDF7C8-58E1-4CD0-8D04-216F446B407F}" dt="2019-11-23T11:34:38.080" v="1514" actId="478"/>
          <ac:picMkLst>
            <pc:docMk/>
            <pc:sldMk cId="1880593088" sldId="309"/>
            <ac:picMk id="7" creationId="{B32A14B3-06A9-4598-B2BF-6A56B157AA3C}"/>
          </ac:picMkLst>
        </pc:picChg>
        <pc:picChg chg="add mod">
          <ac:chgData name="May Olaug Horverak" userId="a7850010-3044-4b4d-9f15-38caa34ae48c" providerId="ADAL" clId="{04BDF7C8-58E1-4CD0-8D04-216F446B407F}" dt="2019-11-23T11:36:28.456" v="1558" actId="1076"/>
          <ac:picMkLst>
            <pc:docMk/>
            <pc:sldMk cId="1880593088" sldId="309"/>
            <ac:picMk id="8" creationId="{1ABCB45A-F0DD-4AC1-8DDE-15F59AB0F252}"/>
          </ac:picMkLst>
        </pc:picChg>
        <pc:picChg chg="add mod">
          <ac:chgData name="May Olaug Horverak" userId="a7850010-3044-4b4d-9f15-38caa34ae48c" providerId="ADAL" clId="{04BDF7C8-58E1-4CD0-8D04-216F446B407F}" dt="2019-11-23T11:36:34.927" v="1560" actId="14100"/>
          <ac:picMkLst>
            <pc:docMk/>
            <pc:sldMk cId="1880593088" sldId="309"/>
            <ac:picMk id="11" creationId="{2B1A3B3E-33E6-42FF-AFC9-3D71AE875A5E}"/>
          </ac:picMkLst>
        </pc:picChg>
        <pc:picChg chg="add mod">
          <ac:chgData name="May Olaug Horverak" userId="a7850010-3044-4b4d-9f15-38caa34ae48c" providerId="ADAL" clId="{04BDF7C8-58E1-4CD0-8D04-216F446B407F}" dt="2019-11-23T11:36:50.175" v="1563" actId="1076"/>
          <ac:picMkLst>
            <pc:docMk/>
            <pc:sldMk cId="1880593088" sldId="309"/>
            <ac:picMk id="12" creationId="{29FB8496-F4FC-40BC-B05D-EAA732BDD078}"/>
          </ac:picMkLst>
        </pc:picChg>
        <pc:picChg chg="add mod">
          <ac:chgData name="May Olaug Horverak" userId="a7850010-3044-4b4d-9f15-38caa34ae48c" providerId="ADAL" clId="{04BDF7C8-58E1-4CD0-8D04-216F446B407F}" dt="2019-11-23T11:36:41.617" v="1561" actId="1076"/>
          <ac:picMkLst>
            <pc:docMk/>
            <pc:sldMk cId="1880593088" sldId="309"/>
            <ac:picMk id="13" creationId="{8BEB0B7B-5252-4C73-BB04-FE5843352E81}"/>
          </ac:picMkLst>
        </pc:picChg>
        <pc:picChg chg="add mod">
          <ac:chgData name="May Olaug Horverak" userId="a7850010-3044-4b4d-9f15-38caa34ae48c" providerId="ADAL" clId="{04BDF7C8-58E1-4CD0-8D04-216F446B407F}" dt="2019-11-23T11:36:12.593" v="1554" actId="1076"/>
          <ac:picMkLst>
            <pc:docMk/>
            <pc:sldMk cId="1880593088" sldId="309"/>
            <ac:picMk id="14" creationId="{C5E3AC76-D795-48D8-8009-3C3ED4FE384E}"/>
          </ac:picMkLst>
        </pc:picChg>
        <pc:picChg chg="add mod">
          <ac:chgData name="May Olaug Horverak" userId="a7850010-3044-4b4d-9f15-38caa34ae48c" providerId="ADAL" clId="{04BDF7C8-58E1-4CD0-8D04-216F446B407F}" dt="2019-11-23T11:38:01.473" v="1578" actId="1076"/>
          <ac:picMkLst>
            <pc:docMk/>
            <pc:sldMk cId="1880593088" sldId="309"/>
            <ac:picMk id="16" creationId="{BABD6899-B34C-4EC0-902D-6FD36DFAB493}"/>
          </ac:picMkLst>
        </pc:picChg>
      </pc:sldChg>
      <pc:sldChg chg="addSp delSp modSp add">
        <pc:chgData name="May Olaug Horverak" userId="a7850010-3044-4b4d-9f15-38caa34ae48c" providerId="ADAL" clId="{04BDF7C8-58E1-4CD0-8D04-216F446B407F}" dt="2019-11-23T11:39:17.470" v="1658" actId="14100"/>
        <pc:sldMkLst>
          <pc:docMk/>
          <pc:sldMk cId="2869885852" sldId="310"/>
        </pc:sldMkLst>
        <pc:spChg chg="mod">
          <ac:chgData name="May Olaug Horverak" userId="a7850010-3044-4b4d-9f15-38caa34ae48c" providerId="ADAL" clId="{04BDF7C8-58E1-4CD0-8D04-216F446B407F}" dt="2019-11-23T11:38:58.334" v="1652" actId="20577"/>
          <ac:spMkLst>
            <pc:docMk/>
            <pc:sldMk cId="2869885852" sldId="310"/>
            <ac:spMk id="2" creationId="{45989C3E-1103-4F5F-AACE-901EE5234880}"/>
          </ac:spMkLst>
        </pc:spChg>
        <pc:spChg chg="del">
          <ac:chgData name="May Olaug Horverak" userId="a7850010-3044-4b4d-9f15-38caa34ae48c" providerId="ADAL" clId="{04BDF7C8-58E1-4CD0-8D04-216F446B407F}" dt="2019-11-23T11:38:44.184" v="1584"/>
          <ac:spMkLst>
            <pc:docMk/>
            <pc:sldMk cId="2869885852" sldId="310"/>
            <ac:spMk id="3" creationId="{E60095ED-F8A7-4FE6-9B23-A4DA423A04FE}"/>
          </ac:spMkLst>
        </pc:spChg>
        <pc:picChg chg="add mod">
          <ac:chgData name="May Olaug Horverak" userId="a7850010-3044-4b4d-9f15-38caa34ae48c" providerId="ADAL" clId="{04BDF7C8-58E1-4CD0-8D04-216F446B407F}" dt="2019-11-23T11:39:17.470" v="1658" actId="14100"/>
          <ac:picMkLst>
            <pc:docMk/>
            <pc:sldMk cId="2869885852" sldId="310"/>
            <ac:picMk id="1026" creationId="{3C1A330A-708B-4FEC-9BBA-ACEDD9ABD58D}"/>
          </ac:picMkLst>
        </pc:picChg>
        <pc:picChg chg="add mod">
          <ac:chgData name="May Olaug Horverak" userId="a7850010-3044-4b4d-9f15-38caa34ae48c" providerId="ADAL" clId="{04BDF7C8-58E1-4CD0-8D04-216F446B407F}" dt="2019-11-23T11:39:11.532" v="1656" actId="1076"/>
          <ac:picMkLst>
            <pc:docMk/>
            <pc:sldMk cId="2869885852" sldId="310"/>
            <ac:picMk id="1028" creationId="{0828CCAF-3A3D-4A81-8AB1-FB51C5A07613}"/>
          </ac:picMkLst>
        </pc:picChg>
      </pc:sldChg>
      <pc:sldChg chg="addSp delSp modSp add ord">
        <pc:chgData name="May Olaug Horverak" userId="a7850010-3044-4b4d-9f15-38caa34ae48c" providerId="ADAL" clId="{04BDF7C8-58E1-4CD0-8D04-216F446B407F}" dt="2019-11-23T11:40:14.960" v="1738" actId="1076"/>
        <pc:sldMkLst>
          <pc:docMk/>
          <pc:sldMk cId="2064172442" sldId="311"/>
        </pc:sldMkLst>
        <pc:spChg chg="mod">
          <ac:chgData name="May Olaug Horverak" userId="a7850010-3044-4b4d-9f15-38caa34ae48c" providerId="ADAL" clId="{04BDF7C8-58E1-4CD0-8D04-216F446B407F}" dt="2019-11-23T11:40:05.875" v="1733" actId="14100"/>
          <ac:spMkLst>
            <pc:docMk/>
            <pc:sldMk cId="2064172442" sldId="311"/>
            <ac:spMk id="2" creationId="{CC6E13A2-B735-49F4-B2C9-744CE7E3942B}"/>
          </ac:spMkLst>
        </pc:spChg>
        <pc:spChg chg="del">
          <ac:chgData name="May Olaug Horverak" userId="a7850010-3044-4b4d-9f15-38caa34ae48c" providerId="ADAL" clId="{04BDF7C8-58E1-4CD0-8D04-216F446B407F}" dt="2019-11-23T11:39:32.866" v="1660"/>
          <ac:spMkLst>
            <pc:docMk/>
            <pc:sldMk cId="2064172442" sldId="311"/>
            <ac:spMk id="3" creationId="{AADF1072-6319-4551-9652-BD6BDBA4AF75}"/>
          </ac:spMkLst>
        </pc:spChg>
        <pc:picChg chg="add mod">
          <ac:chgData name="May Olaug Horverak" userId="a7850010-3044-4b4d-9f15-38caa34ae48c" providerId="ADAL" clId="{04BDF7C8-58E1-4CD0-8D04-216F446B407F}" dt="2019-11-23T11:39:35.704" v="1661" actId="1076"/>
          <ac:picMkLst>
            <pc:docMk/>
            <pc:sldMk cId="2064172442" sldId="311"/>
            <ac:picMk id="2050" creationId="{99A517B1-4871-488B-8E05-59F413BEAA22}"/>
          </ac:picMkLst>
        </pc:picChg>
        <pc:picChg chg="add del mod">
          <ac:chgData name="May Olaug Horverak" userId="a7850010-3044-4b4d-9f15-38caa34ae48c" providerId="ADAL" clId="{04BDF7C8-58E1-4CD0-8D04-216F446B407F}" dt="2019-11-23T11:40:06.456" v="1734"/>
          <ac:picMkLst>
            <pc:docMk/>
            <pc:sldMk cId="2064172442" sldId="311"/>
            <ac:picMk id="2052" creationId="{CD2610AE-21B3-42CA-91F9-A5F1547E2738}"/>
          </ac:picMkLst>
        </pc:picChg>
        <pc:picChg chg="add mod">
          <ac:chgData name="May Olaug Horverak" userId="a7850010-3044-4b4d-9f15-38caa34ae48c" providerId="ADAL" clId="{04BDF7C8-58E1-4CD0-8D04-216F446B407F}" dt="2019-11-23T11:40:14.960" v="1738" actId="1076"/>
          <ac:picMkLst>
            <pc:docMk/>
            <pc:sldMk cId="2064172442" sldId="311"/>
            <ac:picMk id="2054" creationId="{B9F6F866-BFB3-4AC8-80D2-EE36BF74E9EF}"/>
          </ac:picMkLst>
        </pc:picChg>
      </pc:sldChg>
      <pc:sldChg chg="addSp delSp modSp add ord">
        <pc:chgData name="May Olaug Horverak" userId="a7850010-3044-4b4d-9f15-38caa34ae48c" providerId="ADAL" clId="{04BDF7C8-58E1-4CD0-8D04-216F446B407F}" dt="2019-11-23T11:40:54.914" v="1770" actId="14100"/>
        <pc:sldMkLst>
          <pc:docMk/>
          <pc:sldMk cId="2631319776" sldId="312"/>
        </pc:sldMkLst>
        <pc:spChg chg="mod">
          <ac:chgData name="May Olaug Horverak" userId="a7850010-3044-4b4d-9f15-38caa34ae48c" providerId="ADAL" clId="{04BDF7C8-58E1-4CD0-8D04-216F446B407F}" dt="2019-11-23T11:40:41.643" v="1767" actId="20577"/>
          <ac:spMkLst>
            <pc:docMk/>
            <pc:sldMk cId="2631319776" sldId="312"/>
            <ac:spMk id="2" creationId="{370E0832-5CB5-40BC-B500-30B837CECE6D}"/>
          </ac:spMkLst>
        </pc:spChg>
        <pc:spChg chg="del">
          <ac:chgData name="May Olaug Horverak" userId="a7850010-3044-4b4d-9f15-38caa34ae48c" providerId="ADAL" clId="{04BDF7C8-58E1-4CD0-8D04-216F446B407F}" dt="2019-11-23T11:40:43.742" v="1768"/>
          <ac:spMkLst>
            <pc:docMk/>
            <pc:sldMk cId="2631319776" sldId="312"/>
            <ac:spMk id="3" creationId="{2447B239-400C-425C-8DE1-53811C57BDC4}"/>
          </ac:spMkLst>
        </pc:spChg>
        <pc:picChg chg="add mod">
          <ac:chgData name="May Olaug Horverak" userId="a7850010-3044-4b4d-9f15-38caa34ae48c" providerId="ADAL" clId="{04BDF7C8-58E1-4CD0-8D04-216F446B407F}" dt="2019-11-23T11:40:54.914" v="1770" actId="14100"/>
          <ac:picMkLst>
            <pc:docMk/>
            <pc:sldMk cId="2631319776" sldId="312"/>
            <ac:picMk id="3074" creationId="{ACEA7BC3-F639-4AEE-9062-6C8A90910BF1}"/>
          </ac:picMkLst>
        </pc:picChg>
      </pc:sldChg>
      <pc:sldChg chg="addSp delSp modSp add ord">
        <pc:chgData name="May Olaug Horverak" userId="a7850010-3044-4b4d-9f15-38caa34ae48c" providerId="ADAL" clId="{04BDF7C8-58E1-4CD0-8D04-216F446B407F}" dt="2019-11-23T11:42:15.039" v="1896" actId="14100"/>
        <pc:sldMkLst>
          <pc:docMk/>
          <pc:sldMk cId="1796496992" sldId="313"/>
        </pc:sldMkLst>
        <pc:spChg chg="mod">
          <ac:chgData name="May Olaug Horverak" userId="a7850010-3044-4b4d-9f15-38caa34ae48c" providerId="ADAL" clId="{04BDF7C8-58E1-4CD0-8D04-216F446B407F}" dt="2019-11-23T11:41:44.423" v="1888" actId="20577"/>
          <ac:spMkLst>
            <pc:docMk/>
            <pc:sldMk cId="1796496992" sldId="313"/>
            <ac:spMk id="2" creationId="{9D56DD96-0E17-42AB-B0CE-E1F2A619F397}"/>
          </ac:spMkLst>
        </pc:spChg>
        <pc:spChg chg="del">
          <ac:chgData name="May Olaug Horverak" userId="a7850010-3044-4b4d-9f15-38caa34ae48c" providerId="ADAL" clId="{04BDF7C8-58E1-4CD0-8D04-216F446B407F}" dt="2019-11-23T11:41:07.002" v="1772"/>
          <ac:spMkLst>
            <pc:docMk/>
            <pc:sldMk cId="1796496992" sldId="313"/>
            <ac:spMk id="3" creationId="{2A779DB1-A589-45ED-9F9B-9713EB4540F9}"/>
          </ac:spMkLst>
        </pc:spChg>
        <pc:picChg chg="add mod">
          <ac:chgData name="May Olaug Horverak" userId="a7850010-3044-4b4d-9f15-38caa34ae48c" providerId="ADAL" clId="{04BDF7C8-58E1-4CD0-8D04-216F446B407F}" dt="2019-11-23T11:42:15.039" v="1896" actId="14100"/>
          <ac:picMkLst>
            <pc:docMk/>
            <pc:sldMk cId="1796496992" sldId="313"/>
            <ac:picMk id="4098" creationId="{4E9C551E-5492-4A7A-9E06-32F9528A04EC}"/>
          </ac:picMkLst>
        </pc:picChg>
        <pc:picChg chg="add mod">
          <ac:chgData name="May Olaug Horverak" userId="a7850010-3044-4b4d-9f15-38caa34ae48c" providerId="ADAL" clId="{04BDF7C8-58E1-4CD0-8D04-216F446B407F}" dt="2019-11-23T11:41:55.643" v="1891" actId="1076"/>
          <ac:picMkLst>
            <pc:docMk/>
            <pc:sldMk cId="1796496992" sldId="313"/>
            <ac:picMk id="4100" creationId="{59056A2E-5958-4928-85DC-FD8F784F144D}"/>
          </ac:picMkLst>
        </pc:picChg>
        <pc:picChg chg="add mod">
          <ac:chgData name="May Olaug Horverak" userId="a7850010-3044-4b4d-9f15-38caa34ae48c" providerId="ADAL" clId="{04BDF7C8-58E1-4CD0-8D04-216F446B407F}" dt="2019-11-23T11:42:08.185" v="1894" actId="1076"/>
          <ac:picMkLst>
            <pc:docMk/>
            <pc:sldMk cId="1796496992" sldId="313"/>
            <ac:picMk id="4102" creationId="{694F0203-8416-40D7-9802-1234239D2B6C}"/>
          </ac:picMkLst>
        </pc:picChg>
      </pc:sldChg>
      <pc:sldChg chg="addSp delSp modSp add ord modAnim">
        <pc:chgData name="May Olaug Horverak" userId="a7850010-3044-4b4d-9f15-38caa34ae48c" providerId="ADAL" clId="{04BDF7C8-58E1-4CD0-8D04-216F446B407F}" dt="2019-11-23T12:36:53.475" v="3855" actId="20577"/>
        <pc:sldMkLst>
          <pc:docMk/>
          <pc:sldMk cId="93583151" sldId="314"/>
        </pc:sldMkLst>
        <pc:spChg chg="mod">
          <ac:chgData name="May Olaug Horverak" userId="a7850010-3044-4b4d-9f15-38caa34ae48c" providerId="ADAL" clId="{04BDF7C8-58E1-4CD0-8D04-216F446B407F}" dt="2019-11-23T12:22:39.040" v="3268" actId="20577"/>
          <ac:spMkLst>
            <pc:docMk/>
            <pc:sldMk cId="93583151" sldId="314"/>
            <ac:spMk id="2" creationId="{5326D933-61DA-4243-B8F8-881FAD77CF11}"/>
          </ac:spMkLst>
        </pc:spChg>
        <pc:spChg chg="del">
          <ac:chgData name="May Olaug Horverak" userId="a7850010-3044-4b4d-9f15-38caa34ae48c" providerId="ADAL" clId="{04BDF7C8-58E1-4CD0-8D04-216F446B407F}" dt="2019-11-23T11:50:18.228" v="2122"/>
          <ac:spMkLst>
            <pc:docMk/>
            <pc:sldMk cId="93583151" sldId="314"/>
            <ac:spMk id="3" creationId="{39886CE2-8C4B-4AE2-A6AC-0F31AC849CAB}"/>
          </ac:spMkLst>
        </pc:spChg>
        <pc:spChg chg="add mod">
          <ac:chgData name="May Olaug Horverak" userId="a7850010-3044-4b4d-9f15-38caa34ae48c" providerId="ADAL" clId="{04BDF7C8-58E1-4CD0-8D04-216F446B407F}" dt="2019-11-23T12:36:53.475" v="3855" actId="20577"/>
          <ac:spMkLst>
            <pc:docMk/>
            <pc:sldMk cId="93583151" sldId="314"/>
            <ac:spMk id="7" creationId="{F781F1A2-149D-4800-9AAE-7D9F5DCBBD83}"/>
          </ac:spMkLst>
        </pc:spChg>
        <pc:picChg chg="add del">
          <ac:chgData name="May Olaug Horverak" userId="a7850010-3044-4b4d-9f15-38caa34ae48c" providerId="ADAL" clId="{04BDF7C8-58E1-4CD0-8D04-216F446B407F}" dt="2019-11-23T12:22:32.963" v="3256" actId="478"/>
          <ac:picMkLst>
            <pc:docMk/>
            <pc:sldMk cId="93583151" sldId="314"/>
            <ac:picMk id="6146" creationId="{B1C07BBF-0B97-4FB2-BD41-A525544CE879}"/>
          </ac:picMkLst>
        </pc:picChg>
        <pc:picChg chg="add mod">
          <ac:chgData name="May Olaug Horverak" userId="a7850010-3044-4b4d-9f15-38caa34ae48c" providerId="ADAL" clId="{04BDF7C8-58E1-4CD0-8D04-216F446B407F}" dt="2019-11-23T12:35:03.970" v="3749" actId="14100"/>
          <ac:picMkLst>
            <pc:docMk/>
            <pc:sldMk cId="93583151" sldId="314"/>
            <ac:picMk id="6148" creationId="{4D1603CF-30CD-49C0-B090-0B9208240467}"/>
          </ac:picMkLst>
        </pc:picChg>
      </pc:sldChg>
      <pc:sldChg chg="addSp delSp modSp add">
        <pc:chgData name="May Olaug Horverak" userId="a7850010-3044-4b4d-9f15-38caa34ae48c" providerId="ADAL" clId="{04BDF7C8-58E1-4CD0-8D04-216F446B407F}" dt="2019-11-23T11:44:29.644" v="2120" actId="20577"/>
        <pc:sldMkLst>
          <pc:docMk/>
          <pc:sldMk cId="3792060812" sldId="315"/>
        </pc:sldMkLst>
        <pc:spChg chg="mod">
          <ac:chgData name="May Olaug Horverak" userId="a7850010-3044-4b4d-9f15-38caa34ae48c" providerId="ADAL" clId="{04BDF7C8-58E1-4CD0-8D04-216F446B407F}" dt="2019-11-23T11:43:33.570" v="1997" actId="20577"/>
          <ac:spMkLst>
            <pc:docMk/>
            <pc:sldMk cId="3792060812" sldId="315"/>
            <ac:spMk id="2" creationId="{0D1820AD-272D-4499-9BA3-3FDD6EDB394A}"/>
          </ac:spMkLst>
        </pc:spChg>
        <pc:spChg chg="del">
          <ac:chgData name="May Olaug Horverak" userId="a7850010-3044-4b4d-9f15-38caa34ae48c" providerId="ADAL" clId="{04BDF7C8-58E1-4CD0-8D04-216F446B407F}" dt="2019-11-23T11:42:58.240" v="1900"/>
          <ac:spMkLst>
            <pc:docMk/>
            <pc:sldMk cId="3792060812" sldId="315"/>
            <ac:spMk id="3" creationId="{7BAD361C-D264-46D7-B2AB-A9468FFBB7BE}"/>
          </ac:spMkLst>
        </pc:spChg>
        <pc:spChg chg="add mod">
          <ac:chgData name="May Olaug Horverak" userId="a7850010-3044-4b4d-9f15-38caa34ae48c" providerId="ADAL" clId="{04BDF7C8-58E1-4CD0-8D04-216F446B407F}" dt="2019-11-23T11:44:29.644" v="2120" actId="20577"/>
          <ac:spMkLst>
            <pc:docMk/>
            <pc:sldMk cId="3792060812" sldId="315"/>
            <ac:spMk id="7" creationId="{72FB3C6A-1E09-484A-836B-DBE29E1918A0}"/>
          </ac:spMkLst>
        </pc:spChg>
        <pc:picChg chg="add mod">
          <ac:chgData name="May Olaug Horverak" userId="a7850010-3044-4b4d-9f15-38caa34ae48c" providerId="ADAL" clId="{04BDF7C8-58E1-4CD0-8D04-216F446B407F}" dt="2019-11-23T11:43:43.986" v="1998" actId="1076"/>
          <ac:picMkLst>
            <pc:docMk/>
            <pc:sldMk cId="3792060812" sldId="315"/>
            <ac:picMk id="5122" creationId="{D027B936-85F2-410F-A034-7CEE88D76855}"/>
          </ac:picMkLst>
        </pc:picChg>
      </pc:sldChg>
      <pc:sldChg chg="addSp delSp modSp add">
        <pc:chgData name="May Olaug Horverak" userId="a7850010-3044-4b4d-9f15-38caa34ae48c" providerId="ADAL" clId="{04BDF7C8-58E1-4CD0-8D04-216F446B407F}" dt="2019-11-23T11:57:31.454" v="2223" actId="1076"/>
        <pc:sldMkLst>
          <pc:docMk/>
          <pc:sldMk cId="2424275130" sldId="316"/>
        </pc:sldMkLst>
        <pc:spChg chg="mod">
          <ac:chgData name="May Olaug Horverak" userId="a7850010-3044-4b4d-9f15-38caa34ae48c" providerId="ADAL" clId="{04BDF7C8-58E1-4CD0-8D04-216F446B407F}" dt="2019-11-23T11:50:43.625" v="2155" actId="20577"/>
          <ac:spMkLst>
            <pc:docMk/>
            <pc:sldMk cId="2424275130" sldId="316"/>
            <ac:spMk id="2" creationId="{97AA8071-FEC0-4731-A801-1127D61E64D1}"/>
          </ac:spMkLst>
        </pc:spChg>
        <pc:spChg chg="del">
          <ac:chgData name="May Olaug Horverak" userId="a7850010-3044-4b4d-9f15-38caa34ae48c" providerId="ADAL" clId="{04BDF7C8-58E1-4CD0-8D04-216F446B407F}" dt="2019-11-23T11:51:45.332" v="2158"/>
          <ac:spMkLst>
            <pc:docMk/>
            <pc:sldMk cId="2424275130" sldId="316"/>
            <ac:spMk id="3" creationId="{03E22A38-AFAA-4737-A850-E68A95883A6B}"/>
          </ac:spMkLst>
        </pc:spChg>
        <pc:spChg chg="del">
          <ac:chgData name="May Olaug Horverak" userId="a7850010-3044-4b4d-9f15-38caa34ae48c" providerId="ADAL" clId="{04BDF7C8-58E1-4CD0-8D04-216F446B407F}" dt="2019-11-23T11:50:32.549" v="2124"/>
          <ac:spMkLst>
            <pc:docMk/>
            <pc:sldMk cId="2424275130" sldId="316"/>
            <ac:spMk id="4" creationId="{22EE4809-AA11-4117-A2AA-3DD2EF6359ED}"/>
          </ac:spMkLst>
        </pc:spChg>
        <pc:spChg chg="add mod">
          <ac:chgData name="May Olaug Horverak" userId="a7850010-3044-4b4d-9f15-38caa34ae48c" providerId="ADAL" clId="{04BDF7C8-58E1-4CD0-8D04-216F446B407F}" dt="2019-11-23T11:53:32.832" v="2165" actId="767"/>
          <ac:spMkLst>
            <pc:docMk/>
            <pc:sldMk cId="2424275130" sldId="316"/>
            <ac:spMk id="10" creationId="{8DE6EEB0-686A-4F64-BD5D-DCC26A29A0D4}"/>
          </ac:spMkLst>
        </pc:spChg>
        <pc:spChg chg="add mod">
          <ac:chgData name="May Olaug Horverak" userId="a7850010-3044-4b4d-9f15-38caa34ae48c" providerId="ADAL" clId="{04BDF7C8-58E1-4CD0-8D04-216F446B407F}" dt="2019-11-23T11:57:31.454" v="2223" actId="1076"/>
          <ac:spMkLst>
            <pc:docMk/>
            <pc:sldMk cId="2424275130" sldId="316"/>
            <ac:spMk id="12" creationId="{3D9FE198-18E5-417E-B429-9DBD404F4784}"/>
          </ac:spMkLst>
        </pc:spChg>
        <pc:picChg chg="add mod">
          <ac:chgData name="May Olaug Horverak" userId="a7850010-3044-4b4d-9f15-38caa34ae48c" providerId="ADAL" clId="{04BDF7C8-58E1-4CD0-8D04-216F446B407F}" dt="2019-11-23T11:51:47.141" v="2159" actId="1076"/>
          <ac:picMkLst>
            <pc:docMk/>
            <pc:sldMk cId="2424275130" sldId="316"/>
            <ac:picMk id="8" creationId="{FAE05CD2-ABEC-44B0-892B-9C529A4B54DE}"/>
          </ac:picMkLst>
        </pc:picChg>
        <pc:picChg chg="add mod">
          <ac:chgData name="May Olaug Horverak" userId="a7850010-3044-4b4d-9f15-38caa34ae48c" providerId="ADAL" clId="{04BDF7C8-58E1-4CD0-8D04-216F446B407F}" dt="2019-11-23T11:56:34.620" v="2178" actId="1076"/>
          <ac:picMkLst>
            <pc:docMk/>
            <pc:sldMk cId="2424275130" sldId="316"/>
            <ac:picMk id="9" creationId="{13A6734C-4078-471E-A007-6A70AE8B48E7}"/>
          </ac:picMkLst>
        </pc:picChg>
        <pc:picChg chg="add mod">
          <ac:chgData name="May Olaug Horverak" userId="a7850010-3044-4b4d-9f15-38caa34ae48c" providerId="ADAL" clId="{04BDF7C8-58E1-4CD0-8D04-216F446B407F}" dt="2019-11-23T11:55:42.655" v="2170" actId="1076"/>
          <ac:picMkLst>
            <pc:docMk/>
            <pc:sldMk cId="2424275130" sldId="316"/>
            <ac:picMk id="11" creationId="{7B2FA6F4-7654-4C27-BE25-8717D4E7C7C1}"/>
          </ac:picMkLst>
        </pc:picChg>
        <pc:picChg chg="add mod">
          <ac:chgData name="May Olaug Horverak" userId="a7850010-3044-4b4d-9f15-38caa34ae48c" providerId="ADAL" clId="{04BDF7C8-58E1-4CD0-8D04-216F446B407F}" dt="2019-11-23T11:57:11.311" v="2222" actId="1076"/>
          <ac:picMkLst>
            <pc:docMk/>
            <pc:sldMk cId="2424275130" sldId="316"/>
            <ac:picMk id="7170" creationId="{04E88289-CA0C-4B80-92DB-9DC7A5560D93}"/>
          </ac:picMkLst>
        </pc:picChg>
      </pc:sldChg>
      <pc:sldChg chg="addSp modSp add">
        <pc:chgData name="May Olaug Horverak" userId="a7850010-3044-4b4d-9f15-38caa34ae48c" providerId="ADAL" clId="{04BDF7C8-58E1-4CD0-8D04-216F446B407F}" dt="2019-11-23T12:21:50.308" v="3255" actId="20577"/>
        <pc:sldMkLst>
          <pc:docMk/>
          <pc:sldMk cId="2166668807" sldId="317"/>
        </pc:sldMkLst>
        <pc:spChg chg="mod">
          <ac:chgData name="May Olaug Horverak" userId="a7850010-3044-4b4d-9f15-38caa34ae48c" providerId="ADAL" clId="{04BDF7C8-58E1-4CD0-8D04-216F446B407F}" dt="2019-11-23T11:57:51.794" v="2248" actId="20577"/>
          <ac:spMkLst>
            <pc:docMk/>
            <pc:sldMk cId="2166668807" sldId="317"/>
            <ac:spMk id="2" creationId="{0EB9331C-FD96-4E7D-9BF5-0C7D8C0A0D79}"/>
          </ac:spMkLst>
        </pc:spChg>
        <pc:spChg chg="mod">
          <ac:chgData name="May Olaug Horverak" userId="a7850010-3044-4b4d-9f15-38caa34ae48c" providerId="ADAL" clId="{04BDF7C8-58E1-4CD0-8D04-216F446B407F}" dt="2019-11-23T12:21:50.308" v="3255" actId="20577"/>
          <ac:spMkLst>
            <pc:docMk/>
            <pc:sldMk cId="2166668807" sldId="317"/>
            <ac:spMk id="3" creationId="{FFCD3D9A-1D13-4E2E-896C-C49E7C417474}"/>
          </ac:spMkLst>
        </pc:spChg>
        <pc:graphicFrameChg chg="add mod modGraphic">
          <ac:chgData name="May Olaug Horverak" userId="a7850010-3044-4b4d-9f15-38caa34ae48c" providerId="ADAL" clId="{04BDF7C8-58E1-4CD0-8D04-216F446B407F}" dt="2019-11-23T12:20:29.228" v="3209" actId="20577"/>
          <ac:graphicFrameMkLst>
            <pc:docMk/>
            <pc:sldMk cId="2166668807" sldId="317"/>
            <ac:graphicFrameMk id="7" creationId="{966B3AFB-03DC-481C-8ECE-2860AD5C6170}"/>
          </ac:graphicFrameMkLst>
        </pc:graphicFrameChg>
      </pc:sldChg>
      <pc:sldChg chg="addSp delSp modSp add">
        <pc:chgData name="May Olaug Horverak" userId="a7850010-3044-4b4d-9f15-38caa34ae48c" providerId="ADAL" clId="{04BDF7C8-58E1-4CD0-8D04-216F446B407F}" dt="2019-11-27T21:54:40.964" v="3986" actId="14100"/>
        <pc:sldMkLst>
          <pc:docMk/>
          <pc:sldMk cId="3300486677" sldId="318"/>
        </pc:sldMkLst>
        <pc:spChg chg="mod">
          <ac:chgData name="May Olaug Horverak" userId="a7850010-3044-4b4d-9f15-38caa34ae48c" providerId="ADAL" clId="{04BDF7C8-58E1-4CD0-8D04-216F446B407F}" dt="2019-11-23T12:26:14.330" v="3536" actId="14100"/>
          <ac:spMkLst>
            <pc:docMk/>
            <pc:sldMk cId="3300486677" sldId="318"/>
            <ac:spMk id="2" creationId="{E732FBDF-D3C3-4BD5-8478-33319793B514}"/>
          </ac:spMkLst>
        </pc:spChg>
        <pc:spChg chg="del">
          <ac:chgData name="May Olaug Horverak" userId="a7850010-3044-4b4d-9f15-38caa34ae48c" providerId="ADAL" clId="{04BDF7C8-58E1-4CD0-8D04-216F446B407F}" dt="2019-11-23T12:24:54.931" v="3485"/>
          <ac:spMkLst>
            <pc:docMk/>
            <pc:sldMk cId="3300486677" sldId="318"/>
            <ac:spMk id="3" creationId="{ECF57EED-105D-467B-87EA-B526A08D61EF}"/>
          </ac:spMkLst>
        </pc:spChg>
        <pc:picChg chg="add mod">
          <ac:chgData name="May Olaug Horverak" userId="a7850010-3044-4b4d-9f15-38caa34ae48c" providerId="ADAL" clId="{04BDF7C8-58E1-4CD0-8D04-216F446B407F}" dt="2019-11-27T21:54:40.964" v="3986" actId="14100"/>
          <ac:picMkLst>
            <pc:docMk/>
            <pc:sldMk cId="3300486677" sldId="318"/>
            <ac:picMk id="7" creationId="{C46C3E86-A6E3-4F79-B080-AE85B6220050}"/>
          </ac:picMkLst>
        </pc:picChg>
        <pc:picChg chg="add mod">
          <ac:chgData name="May Olaug Horverak" userId="a7850010-3044-4b4d-9f15-38caa34ae48c" providerId="ADAL" clId="{04BDF7C8-58E1-4CD0-8D04-216F446B407F}" dt="2019-11-27T21:54:33.058" v="3985" actId="1076"/>
          <ac:picMkLst>
            <pc:docMk/>
            <pc:sldMk cId="3300486677" sldId="318"/>
            <ac:picMk id="8" creationId="{90C9F9EB-DCD2-467B-A30A-FC8ACDFF39A3}"/>
          </ac:picMkLst>
        </pc:picChg>
        <pc:picChg chg="add del mod">
          <ac:chgData name="May Olaug Horverak" userId="a7850010-3044-4b4d-9f15-38caa34ae48c" providerId="ADAL" clId="{04BDF7C8-58E1-4CD0-8D04-216F446B407F}" dt="2019-11-27T21:53:38.358" v="3968" actId="478"/>
          <ac:picMkLst>
            <pc:docMk/>
            <pc:sldMk cId="3300486677" sldId="318"/>
            <ac:picMk id="10" creationId="{381CA434-23F8-4F23-866F-157333A7BA20}"/>
          </ac:picMkLst>
        </pc:picChg>
        <pc:picChg chg="add mod">
          <ac:chgData name="May Olaug Horverak" userId="a7850010-3044-4b4d-9f15-38caa34ae48c" providerId="ADAL" clId="{04BDF7C8-58E1-4CD0-8D04-216F446B407F}" dt="2019-11-27T21:54:12.162" v="3980" actId="1076"/>
          <ac:picMkLst>
            <pc:docMk/>
            <pc:sldMk cId="3300486677" sldId="318"/>
            <ac:picMk id="1026" creationId="{061F9FD6-1520-4F86-BBE9-F23A783E4424}"/>
          </ac:picMkLst>
        </pc:picChg>
        <pc:picChg chg="add mod">
          <ac:chgData name="May Olaug Horverak" userId="a7850010-3044-4b4d-9f15-38caa34ae48c" providerId="ADAL" clId="{04BDF7C8-58E1-4CD0-8D04-216F446B407F}" dt="2019-11-27T21:54:09.268" v="3979" actId="1076"/>
          <ac:picMkLst>
            <pc:docMk/>
            <pc:sldMk cId="3300486677" sldId="318"/>
            <ac:picMk id="1027" creationId="{BC16A725-1B27-4C9D-97FC-A21DDFA97E11}"/>
          </ac:picMkLst>
        </pc:picChg>
      </pc:sldChg>
      <pc:sldChg chg="modSp add">
        <pc:chgData name="May Olaug Horverak" userId="a7850010-3044-4b4d-9f15-38caa34ae48c" providerId="ADAL" clId="{04BDF7C8-58E1-4CD0-8D04-216F446B407F}" dt="2019-11-26T10:39:11.271" v="3918" actId="20577"/>
        <pc:sldMkLst>
          <pc:docMk/>
          <pc:sldMk cId="501851948" sldId="319"/>
        </pc:sldMkLst>
        <pc:spChg chg="mod">
          <ac:chgData name="May Olaug Horverak" userId="a7850010-3044-4b4d-9f15-38caa34ae48c" providerId="ADAL" clId="{04BDF7C8-58E1-4CD0-8D04-216F446B407F}" dt="2019-11-26T10:37:35.475" v="3882" actId="20577"/>
          <ac:spMkLst>
            <pc:docMk/>
            <pc:sldMk cId="501851948" sldId="319"/>
            <ac:spMk id="2" creationId="{47441104-ED79-4AC7-B128-92870B82C9F9}"/>
          </ac:spMkLst>
        </pc:spChg>
        <pc:spChg chg="mod">
          <ac:chgData name="May Olaug Horverak" userId="a7850010-3044-4b4d-9f15-38caa34ae48c" providerId="ADAL" clId="{04BDF7C8-58E1-4CD0-8D04-216F446B407F}" dt="2019-11-26T10:39:11.271" v="3918" actId="20577"/>
          <ac:spMkLst>
            <pc:docMk/>
            <pc:sldMk cId="501851948" sldId="319"/>
            <ac:spMk id="3" creationId="{E3D4AE87-EB4E-44B8-8CC1-241CF4799BCF}"/>
          </ac:spMkLst>
        </pc:spChg>
      </pc:sldChg>
      <pc:sldChg chg="add">
        <pc:chgData name="May Olaug Horverak" userId="a7850010-3044-4b4d-9f15-38caa34ae48c" providerId="ADAL" clId="{04BDF7C8-58E1-4CD0-8D04-216F446B407F}" dt="2019-11-27T21:42:14.156" v="3919"/>
        <pc:sldMkLst>
          <pc:docMk/>
          <pc:sldMk cId="3193106172" sldId="320"/>
        </pc:sldMkLst>
      </pc:sldChg>
      <pc:sldChg chg="add">
        <pc:chgData name="May Olaug Horverak" userId="a7850010-3044-4b4d-9f15-38caa34ae48c" providerId="ADAL" clId="{04BDF7C8-58E1-4CD0-8D04-216F446B407F}" dt="2019-11-27T21:42:14.156" v="3919"/>
        <pc:sldMkLst>
          <pc:docMk/>
          <pc:sldMk cId="3986177571" sldId="321"/>
        </pc:sldMkLst>
      </pc:sldChg>
      <pc:sldChg chg="add">
        <pc:chgData name="May Olaug Horverak" userId="a7850010-3044-4b4d-9f15-38caa34ae48c" providerId="ADAL" clId="{04BDF7C8-58E1-4CD0-8D04-216F446B407F}" dt="2019-11-27T21:42:14.156" v="3919"/>
        <pc:sldMkLst>
          <pc:docMk/>
          <pc:sldMk cId="2296488292" sldId="322"/>
        </pc:sldMkLst>
      </pc:sldChg>
      <pc:sldChg chg="add">
        <pc:chgData name="May Olaug Horverak" userId="a7850010-3044-4b4d-9f15-38caa34ae48c" providerId="ADAL" clId="{04BDF7C8-58E1-4CD0-8D04-216F446B407F}" dt="2019-11-27T21:42:14.156" v="3919"/>
        <pc:sldMkLst>
          <pc:docMk/>
          <pc:sldMk cId="854726346" sldId="323"/>
        </pc:sldMkLst>
      </pc:sldChg>
      <pc:sldChg chg="add">
        <pc:chgData name="May Olaug Horverak" userId="a7850010-3044-4b4d-9f15-38caa34ae48c" providerId="ADAL" clId="{04BDF7C8-58E1-4CD0-8D04-216F446B407F}" dt="2019-11-27T21:42:14.156" v="3919"/>
        <pc:sldMkLst>
          <pc:docMk/>
          <pc:sldMk cId="3043909028" sldId="324"/>
        </pc:sldMkLst>
      </pc:sldChg>
      <pc:sldChg chg="add">
        <pc:chgData name="May Olaug Horverak" userId="a7850010-3044-4b4d-9f15-38caa34ae48c" providerId="ADAL" clId="{04BDF7C8-58E1-4CD0-8D04-216F446B407F}" dt="2019-11-27T21:42:14.156" v="3919"/>
        <pc:sldMkLst>
          <pc:docMk/>
          <pc:sldMk cId="1966770082" sldId="325"/>
        </pc:sldMkLst>
      </pc:sldChg>
      <pc:sldChg chg="add">
        <pc:chgData name="May Olaug Horverak" userId="a7850010-3044-4b4d-9f15-38caa34ae48c" providerId="ADAL" clId="{04BDF7C8-58E1-4CD0-8D04-216F446B407F}" dt="2019-11-27T21:42:48.461" v="3921"/>
        <pc:sldMkLst>
          <pc:docMk/>
          <pc:sldMk cId="3244143229" sldId="326"/>
        </pc:sldMkLst>
      </pc:sldChg>
      <pc:sldChg chg="add">
        <pc:chgData name="May Olaug Horverak" userId="a7850010-3044-4b4d-9f15-38caa34ae48c" providerId="ADAL" clId="{04BDF7C8-58E1-4CD0-8D04-216F446B407F}" dt="2019-11-27T21:42:48.461" v="3921"/>
        <pc:sldMkLst>
          <pc:docMk/>
          <pc:sldMk cId="2253437613" sldId="327"/>
        </pc:sldMkLst>
      </pc:sldChg>
      <pc:sldChg chg="add">
        <pc:chgData name="May Olaug Horverak" userId="a7850010-3044-4b4d-9f15-38caa34ae48c" providerId="ADAL" clId="{04BDF7C8-58E1-4CD0-8D04-216F446B407F}" dt="2019-11-27T21:42:48.461" v="3921"/>
        <pc:sldMkLst>
          <pc:docMk/>
          <pc:sldMk cId="1894329344" sldId="328"/>
        </pc:sldMkLst>
      </pc:sldChg>
      <pc:sldChg chg="modSp add modAnim">
        <pc:chgData name="May Olaug Horverak" userId="a7850010-3044-4b4d-9f15-38caa34ae48c" providerId="ADAL" clId="{04BDF7C8-58E1-4CD0-8D04-216F446B407F}" dt="2019-11-27T21:43:53.190" v="3937"/>
        <pc:sldMkLst>
          <pc:docMk/>
          <pc:sldMk cId="1443389572" sldId="329"/>
        </pc:sldMkLst>
        <pc:spChg chg="mod">
          <ac:chgData name="May Olaug Horverak" userId="a7850010-3044-4b4d-9f15-38caa34ae48c" providerId="ADAL" clId="{04BDF7C8-58E1-4CD0-8D04-216F446B407F}" dt="2019-11-27T21:43:24.809" v="3926" actId="1076"/>
          <ac:spMkLst>
            <pc:docMk/>
            <pc:sldMk cId="1443389572" sldId="329"/>
            <ac:spMk id="2" creationId="{00000000-0000-0000-0000-000000000000}"/>
          </ac:spMkLst>
        </pc:spChg>
        <pc:spChg chg="mod">
          <ac:chgData name="May Olaug Horverak" userId="a7850010-3044-4b4d-9f15-38caa34ae48c" providerId="ADAL" clId="{04BDF7C8-58E1-4CD0-8D04-216F446B407F}" dt="2019-11-27T21:43:43.225" v="3936" actId="27636"/>
          <ac:spMkLst>
            <pc:docMk/>
            <pc:sldMk cId="1443389572" sldId="329"/>
            <ac:spMk id="3" creationId="{00000000-0000-0000-0000-000000000000}"/>
          </ac:spMkLst>
        </pc:spChg>
      </pc:sldChg>
      <pc:sldChg chg="add">
        <pc:chgData name="May Olaug Horverak" userId="a7850010-3044-4b4d-9f15-38caa34ae48c" providerId="ADAL" clId="{04BDF7C8-58E1-4CD0-8D04-216F446B407F}" dt="2019-11-27T21:42:48.461" v="3921"/>
        <pc:sldMkLst>
          <pc:docMk/>
          <pc:sldMk cId="3325098265" sldId="330"/>
        </pc:sldMkLst>
      </pc:sldChg>
      <pc:sldChg chg="add">
        <pc:chgData name="May Olaug Horverak" userId="a7850010-3044-4b4d-9f15-38caa34ae48c" providerId="ADAL" clId="{04BDF7C8-58E1-4CD0-8D04-216F446B407F}" dt="2019-11-27T21:46:33.396" v="3939"/>
        <pc:sldMkLst>
          <pc:docMk/>
          <pc:sldMk cId="3781666003" sldId="331"/>
        </pc:sldMkLst>
      </pc:sldChg>
      <pc:sldChg chg="modSp add">
        <pc:chgData name="May Olaug Horverak" userId="a7850010-3044-4b4d-9f15-38caa34ae48c" providerId="ADAL" clId="{04BDF7C8-58E1-4CD0-8D04-216F446B407F}" dt="2019-11-27T21:50:26.700" v="3967" actId="1035"/>
        <pc:sldMkLst>
          <pc:docMk/>
          <pc:sldMk cId="2870872708" sldId="332"/>
        </pc:sldMkLst>
        <pc:graphicFrameChg chg="mod">
          <ac:chgData name="May Olaug Horverak" userId="a7850010-3044-4b4d-9f15-38caa34ae48c" providerId="ADAL" clId="{04BDF7C8-58E1-4CD0-8D04-216F446B407F}" dt="2019-11-27T21:50:26.700" v="3967" actId="1035"/>
          <ac:graphicFrameMkLst>
            <pc:docMk/>
            <pc:sldMk cId="2870872708" sldId="332"/>
            <ac:graphicFrameMk id="6" creationId="{00000000-0000-0000-0000-000000000000}"/>
          </ac:graphicFrameMkLst>
        </pc:graphicFrameChg>
      </pc:sldChg>
      <pc:sldChg chg="modSp add">
        <pc:chgData name="May Olaug Horverak" userId="a7850010-3044-4b4d-9f15-38caa34ae48c" providerId="ADAL" clId="{04BDF7C8-58E1-4CD0-8D04-216F446B407F}" dt="2019-11-27T21:48:57.772" v="3965" actId="1076"/>
        <pc:sldMkLst>
          <pc:docMk/>
          <pc:sldMk cId="1932219445" sldId="333"/>
        </pc:sldMkLst>
        <pc:spChg chg="mod">
          <ac:chgData name="May Olaug Horverak" userId="a7850010-3044-4b4d-9f15-38caa34ae48c" providerId="ADAL" clId="{04BDF7C8-58E1-4CD0-8D04-216F446B407F}" dt="2019-11-27T21:48:57.772" v="3965" actId="1076"/>
          <ac:spMkLst>
            <pc:docMk/>
            <pc:sldMk cId="1932219445" sldId="333"/>
            <ac:spMk id="2" creationId="{094B08D2-C2AA-42B6-9626-11661F1FA9B8}"/>
          </ac:spMkLst>
        </pc:spChg>
        <pc:spChg chg="mod">
          <ac:chgData name="May Olaug Horverak" userId="a7850010-3044-4b4d-9f15-38caa34ae48c" providerId="ADAL" clId="{04BDF7C8-58E1-4CD0-8D04-216F446B407F}" dt="2019-11-27T21:48:57.772" v="3965" actId="1076"/>
          <ac:spMkLst>
            <pc:docMk/>
            <pc:sldMk cId="1932219445" sldId="333"/>
            <ac:spMk id="3" creationId="{45B0F3BC-146A-BC4F-A165-7EE937571247}"/>
          </ac:spMkLst>
        </pc:spChg>
        <pc:spChg chg="mod">
          <ac:chgData name="May Olaug Horverak" userId="a7850010-3044-4b4d-9f15-38caa34ae48c" providerId="ADAL" clId="{04BDF7C8-58E1-4CD0-8D04-216F446B407F}" dt="2019-11-27T21:48:57.772" v="3965" actId="1076"/>
          <ac:spMkLst>
            <pc:docMk/>
            <pc:sldMk cId="1932219445" sldId="333"/>
            <ac:spMk id="5" creationId="{11FF43D0-4F7E-3B43-836E-9F1443EAC5B8}"/>
          </ac:spMkLst>
        </pc:spChg>
        <pc:spChg chg="mod">
          <ac:chgData name="May Olaug Horverak" userId="a7850010-3044-4b4d-9f15-38caa34ae48c" providerId="ADAL" clId="{04BDF7C8-58E1-4CD0-8D04-216F446B407F}" dt="2019-11-27T21:48:57.772" v="3965" actId="1076"/>
          <ac:spMkLst>
            <pc:docMk/>
            <pc:sldMk cId="1932219445" sldId="333"/>
            <ac:spMk id="6" creationId="{7561D4C9-64C9-FB4C-BC44-52D0F8661C3B}"/>
          </ac:spMkLst>
        </pc:spChg>
        <pc:picChg chg="mod">
          <ac:chgData name="May Olaug Horverak" userId="a7850010-3044-4b4d-9f15-38caa34ae48c" providerId="ADAL" clId="{04BDF7C8-58E1-4CD0-8D04-216F446B407F}" dt="2019-11-27T21:48:57.772" v="3965" actId="1076"/>
          <ac:picMkLst>
            <pc:docMk/>
            <pc:sldMk cId="1932219445" sldId="333"/>
            <ac:picMk id="8" creationId="{00000000-0000-0000-0000-000000000000}"/>
          </ac:picMkLst>
        </pc:picChg>
        <pc:picChg chg="mod">
          <ac:chgData name="May Olaug Horverak" userId="a7850010-3044-4b4d-9f15-38caa34ae48c" providerId="ADAL" clId="{04BDF7C8-58E1-4CD0-8D04-216F446B407F}" dt="2019-11-27T21:48:57.772" v="3965" actId="1076"/>
          <ac:picMkLst>
            <pc:docMk/>
            <pc:sldMk cId="1932219445" sldId="333"/>
            <ac:picMk id="10" creationId="{00000000-0000-0000-0000-000000000000}"/>
          </ac:picMkLst>
        </pc:picChg>
      </pc:sldChg>
      <pc:sldChg chg="add del">
        <pc:chgData name="May Olaug Horverak" userId="a7850010-3044-4b4d-9f15-38caa34ae48c" providerId="ADAL" clId="{04BDF7C8-58E1-4CD0-8D04-216F446B407F}" dt="2019-11-28T10:45:46.149" v="3996" actId="2696"/>
        <pc:sldMkLst>
          <pc:docMk/>
          <pc:sldMk cId="944500284" sldId="334"/>
        </pc:sldMkLst>
      </pc:sldChg>
      <pc:sldChg chg="add del">
        <pc:chgData name="May Olaug Horverak" userId="a7850010-3044-4b4d-9f15-38caa34ae48c" providerId="ADAL" clId="{04BDF7C8-58E1-4CD0-8D04-216F446B407F}" dt="2019-11-28T10:45:47.739" v="3997" actId="2696"/>
        <pc:sldMkLst>
          <pc:docMk/>
          <pc:sldMk cId="2986689342" sldId="335"/>
        </pc:sldMkLst>
      </pc:sldChg>
      <pc:sldChg chg="add">
        <pc:chgData name="May Olaug Horverak" userId="a7850010-3044-4b4d-9f15-38caa34ae48c" providerId="ADAL" clId="{04BDF7C8-58E1-4CD0-8D04-216F446B407F}" dt="2019-11-27T21:46:33.396" v="3939"/>
        <pc:sldMkLst>
          <pc:docMk/>
          <pc:sldMk cId="1313201268" sldId="336"/>
        </pc:sldMkLst>
      </pc:sldChg>
      <pc:sldChg chg="add del">
        <pc:chgData name="May Olaug Horverak" userId="a7850010-3044-4b4d-9f15-38caa34ae48c" providerId="ADAL" clId="{04BDF7C8-58E1-4CD0-8D04-216F446B407F}" dt="2019-11-28T13:20:52.565" v="4047" actId="2696"/>
        <pc:sldMkLst>
          <pc:docMk/>
          <pc:sldMk cId="0" sldId="337"/>
        </pc:sldMkLst>
      </pc:sldChg>
      <pc:sldChg chg="add">
        <pc:chgData name="May Olaug Horverak" userId="a7850010-3044-4b4d-9f15-38caa34ae48c" providerId="ADAL" clId="{04BDF7C8-58E1-4CD0-8D04-216F446B407F}" dt="2019-11-28T10:45:51.188" v="3998"/>
        <pc:sldMkLst>
          <pc:docMk/>
          <pc:sldMk cId="944500284" sldId="338"/>
        </pc:sldMkLst>
      </pc:sldChg>
      <pc:sldChg chg="add">
        <pc:chgData name="May Olaug Horverak" userId="a7850010-3044-4b4d-9f15-38caa34ae48c" providerId="ADAL" clId="{04BDF7C8-58E1-4CD0-8D04-216F446B407F}" dt="2019-11-28T10:45:51.188" v="3998"/>
        <pc:sldMkLst>
          <pc:docMk/>
          <pc:sldMk cId="2986689342" sldId="339"/>
        </pc:sldMkLst>
      </pc:sldChg>
      <pc:sldChg chg="add">
        <pc:chgData name="May Olaug Horverak" userId="a7850010-3044-4b4d-9f15-38caa34ae48c" providerId="ADAL" clId="{04BDF7C8-58E1-4CD0-8D04-216F446B407F}" dt="2019-11-28T13:15:18.644" v="3999"/>
        <pc:sldMkLst>
          <pc:docMk/>
          <pc:sldMk cId="2213879958" sldId="340"/>
        </pc:sldMkLst>
      </pc:sldChg>
      <pc:sldChg chg="add">
        <pc:chgData name="May Olaug Horverak" userId="a7850010-3044-4b4d-9f15-38caa34ae48c" providerId="ADAL" clId="{04BDF7C8-58E1-4CD0-8D04-216F446B407F}" dt="2019-11-28T13:15:18.644" v="3999"/>
        <pc:sldMkLst>
          <pc:docMk/>
          <pc:sldMk cId="132838438" sldId="341"/>
        </pc:sldMkLst>
      </pc:sldChg>
      <pc:sldChg chg="add">
        <pc:chgData name="May Olaug Horverak" userId="a7850010-3044-4b4d-9f15-38caa34ae48c" providerId="ADAL" clId="{04BDF7C8-58E1-4CD0-8D04-216F446B407F}" dt="2019-11-28T13:15:18.644" v="3999"/>
        <pc:sldMkLst>
          <pc:docMk/>
          <pc:sldMk cId="3145288662" sldId="342"/>
        </pc:sldMkLst>
      </pc:sldChg>
      <pc:sldChg chg="addSp delSp add del setBg delDesignElem">
        <pc:chgData name="May Olaug Horverak" userId="a7850010-3044-4b4d-9f15-38caa34ae48c" providerId="ADAL" clId="{04BDF7C8-58E1-4CD0-8D04-216F446B407F}" dt="2019-11-28T13:16:32.415" v="4012"/>
        <pc:sldMkLst>
          <pc:docMk/>
          <pc:sldMk cId="1669278008" sldId="343"/>
        </pc:sldMkLst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669278008" sldId="343"/>
            <ac:spMk id="10" creationId="{904DB13E-F722-4ED6-BB00-556651E95281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669278008" sldId="343"/>
            <ac:spMk id="12" creationId="{1419E3D9-C5FB-41A9-B6D2-DFB210BB6211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669278008" sldId="343"/>
            <ac:spMk id="14" creationId="{367909BF-1DF7-4ACE-8F58-6CF719BB27E5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669278008" sldId="343"/>
            <ac:spMk id="16" creationId="{89E8BEDB-0BBC-4F21-9CFB-8530D664C343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669278008" sldId="343"/>
            <ac:spMk id="23" creationId="{420551B3-B4DA-48EE-988C-4FAEAEB5CE98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669278008" sldId="343"/>
            <ac:spMk id="25" creationId="{2644B391-9BFE-445C-A9EC-F544BB85FBC7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1669278008" sldId="343"/>
            <ac:spMk id="27" creationId="{80F26E69-87D9-4655-AE7B-280A87AA3CAD}"/>
          </ac:spMkLst>
        </pc:spChg>
        <pc:grpChg chg="add del">
          <ac:chgData name="May Olaug Horverak" userId="a7850010-3044-4b4d-9f15-38caa34ae48c" providerId="ADAL" clId="{04BDF7C8-58E1-4CD0-8D04-216F446B407F}" dt="2019-11-28T13:16:32.415" v="4012"/>
          <ac:grpSpMkLst>
            <pc:docMk/>
            <pc:sldMk cId="1669278008" sldId="343"/>
            <ac:grpSpMk id="18" creationId="{E26428D7-C6F3-473D-A360-A3F5C3E8728C}"/>
          </ac:grpSpMkLst>
        </pc:grpChg>
      </pc:sldChg>
      <pc:sldChg chg="addSp delSp modSp add del setBg modAnim delDesignElem">
        <pc:chgData name="May Olaug Horverak" userId="a7850010-3044-4b4d-9f15-38caa34ae48c" providerId="ADAL" clId="{04BDF7C8-58E1-4CD0-8D04-216F446B407F}" dt="2019-11-28T13:16:45.050" v="4013" actId="207"/>
        <pc:sldMkLst>
          <pc:docMk/>
          <pc:sldMk cId="3113939715" sldId="344"/>
        </pc:sldMkLst>
        <pc:spChg chg="mod">
          <ac:chgData name="May Olaug Horverak" userId="a7850010-3044-4b4d-9f15-38caa34ae48c" providerId="ADAL" clId="{04BDF7C8-58E1-4CD0-8D04-216F446B407F}" dt="2019-11-28T13:16:45.050" v="4013" actId="207"/>
          <ac:spMkLst>
            <pc:docMk/>
            <pc:sldMk cId="3113939715" sldId="344"/>
            <ac:spMk id="2" creationId="{C4AD7135-24D8-482D-9C26-0F7C9C5AA664}"/>
          </ac:spMkLst>
        </pc:spChg>
        <pc:spChg chg="mod">
          <ac:chgData name="May Olaug Horverak" userId="a7850010-3044-4b4d-9f15-38caa34ae48c" providerId="ADAL" clId="{04BDF7C8-58E1-4CD0-8D04-216F446B407F}" dt="2019-11-28T13:16:45.050" v="4013" actId="207"/>
          <ac:spMkLst>
            <pc:docMk/>
            <pc:sldMk cId="3113939715" sldId="344"/>
            <ac:spMk id="3" creationId="{8D935A75-C8A9-4CA5-A7B4-440201EBB0CA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113939715" sldId="344"/>
            <ac:spMk id="8" creationId="{F04BED5A-E98E-4DA0-BAA5-4F6AB2492D6C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113939715" sldId="344"/>
            <ac:spMk id="10" creationId="{EB64B94A-E40E-48CE-BD7B-C1A30AE572FB}"/>
          </ac:spMkLst>
        </pc:spChg>
        <pc:spChg chg="add del">
          <ac:chgData name="May Olaug Horverak" userId="a7850010-3044-4b4d-9f15-38caa34ae48c" providerId="ADAL" clId="{04BDF7C8-58E1-4CD0-8D04-216F446B407F}" dt="2019-11-28T13:16:32.415" v="4012"/>
          <ac:spMkLst>
            <pc:docMk/>
            <pc:sldMk cId="3113939715" sldId="344"/>
            <ac:spMk id="14" creationId="{D1B26337-5AA4-470D-9687-5907CB53BAE9}"/>
          </ac:spMkLst>
        </pc:spChg>
        <pc:cxnChg chg="add del">
          <ac:chgData name="May Olaug Horverak" userId="a7850010-3044-4b4d-9f15-38caa34ae48c" providerId="ADAL" clId="{04BDF7C8-58E1-4CD0-8D04-216F446B407F}" dt="2019-11-28T13:16:32.415" v="4012"/>
          <ac:cxnSpMkLst>
            <pc:docMk/>
            <pc:sldMk cId="3113939715" sldId="344"/>
            <ac:cxnSpMk id="12" creationId="{49EC5CA6-6479-49D5-B4B5-5643D26B83CD}"/>
          </ac:cxnSpMkLst>
        </pc:cxnChg>
      </pc:sldChg>
      <pc:sldChg chg="addSp delSp modSp add">
        <pc:chgData name="May Olaug Horverak" userId="a7850010-3044-4b4d-9f15-38caa34ae48c" providerId="ADAL" clId="{04BDF7C8-58E1-4CD0-8D04-216F446B407F}" dt="2019-11-28T13:19:22.606" v="4029" actId="1076"/>
        <pc:sldMkLst>
          <pc:docMk/>
          <pc:sldMk cId="1243924567" sldId="345"/>
        </pc:sldMkLst>
        <pc:spChg chg="add del mod">
          <ac:chgData name="May Olaug Horverak" userId="a7850010-3044-4b4d-9f15-38caa34ae48c" providerId="ADAL" clId="{04BDF7C8-58E1-4CD0-8D04-216F446B407F}" dt="2019-11-28T13:19:01.738" v="4027"/>
          <ac:spMkLst>
            <pc:docMk/>
            <pc:sldMk cId="1243924567" sldId="345"/>
            <ac:spMk id="6" creationId="{8CE6F76A-50B7-434C-BCC2-8F42C512F089}"/>
          </ac:spMkLst>
        </pc:spChg>
        <pc:spChg chg="add del mod">
          <ac:chgData name="May Olaug Horverak" userId="a7850010-3044-4b4d-9f15-38caa34ae48c" providerId="ADAL" clId="{04BDF7C8-58E1-4CD0-8D04-216F446B407F}" dt="2019-11-28T13:19:01.738" v="4027"/>
          <ac:spMkLst>
            <pc:docMk/>
            <pc:sldMk cId="1243924567" sldId="345"/>
            <ac:spMk id="8" creationId="{08D27127-8B79-47F5-9CEF-243B4C388EBF}"/>
          </ac:spMkLst>
        </pc:spChg>
        <pc:spChg chg="add del mod">
          <ac:chgData name="May Olaug Horverak" userId="a7850010-3044-4b4d-9f15-38caa34ae48c" providerId="ADAL" clId="{04BDF7C8-58E1-4CD0-8D04-216F446B407F}" dt="2019-11-28T13:19:01.738" v="4027"/>
          <ac:spMkLst>
            <pc:docMk/>
            <pc:sldMk cId="1243924567" sldId="345"/>
            <ac:spMk id="9" creationId="{819314FD-16F4-44FC-8DD4-C995A9499802}"/>
          </ac:spMkLst>
        </pc:spChg>
        <pc:picChg chg="add del mod">
          <ac:chgData name="May Olaug Horverak" userId="a7850010-3044-4b4d-9f15-38caa34ae48c" providerId="ADAL" clId="{04BDF7C8-58E1-4CD0-8D04-216F446B407F}" dt="2019-11-28T13:19:01.738" v="4027"/>
          <ac:picMkLst>
            <pc:docMk/>
            <pc:sldMk cId="1243924567" sldId="345"/>
            <ac:picMk id="7" creationId="{CD79183A-6D94-4390-8C4B-27D67820EC4B}"/>
          </ac:picMkLst>
        </pc:picChg>
        <pc:picChg chg="add mod">
          <ac:chgData name="May Olaug Horverak" userId="a7850010-3044-4b4d-9f15-38caa34ae48c" providerId="ADAL" clId="{04BDF7C8-58E1-4CD0-8D04-216F446B407F}" dt="2019-11-28T13:19:22.606" v="4029" actId="1076"/>
          <ac:picMkLst>
            <pc:docMk/>
            <pc:sldMk cId="1243924567" sldId="345"/>
            <ac:picMk id="10" creationId="{84D5B1F5-2BC4-4062-AE9B-252A25088B84}"/>
          </ac:picMkLst>
        </pc:picChg>
      </pc:sldChg>
      <pc:sldChg chg="add del">
        <pc:chgData name="May Olaug Horverak" userId="a7850010-3044-4b4d-9f15-38caa34ae48c" providerId="ADAL" clId="{04BDF7C8-58E1-4CD0-8D04-216F446B407F}" dt="2019-11-28T13:18:16.448" v="4019"/>
        <pc:sldMkLst>
          <pc:docMk/>
          <pc:sldMk cId="27701518" sldId="346"/>
        </pc:sldMkLst>
      </pc:sldChg>
      <pc:sldChg chg="addSp modSp add">
        <pc:chgData name="May Olaug Horverak" userId="a7850010-3044-4b4d-9f15-38caa34ae48c" providerId="ADAL" clId="{04BDF7C8-58E1-4CD0-8D04-216F446B407F}" dt="2019-11-28T13:19:54.129" v="4035" actId="1076"/>
        <pc:sldMkLst>
          <pc:docMk/>
          <pc:sldMk cId="325319658" sldId="346"/>
        </pc:sldMkLst>
        <pc:spChg chg="add mod">
          <ac:chgData name="May Olaug Horverak" userId="a7850010-3044-4b4d-9f15-38caa34ae48c" providerId="ADAL" clId="{04BDF7C8-58E1-4CD0-8D04-216F446B407F}" dt="2019-11-28T13:19:51.070" v="4034" actId="1076"/>
          <ac:spMkLst>
            <pc:docMk/>
            <pc:sldMk cId="325319658" sldId="346"/>
            <ac:spMk id="6" creationId="{89D23925-C048-42C6-839C-89FF031EEB79}"/>
          </ac:spMkLst>
        </pc:spChg>
        <pc:spChg chg="add mod">
          <ac:chgData name="May Olaug Horverak" userId="a7850010-3044-4b4d-9f15-38caa34ae48c" providerId="ADAL" clId="{04BDF7C8-58E1-4CD0-8D04-216F446B407F}" dt="2019-11-28T13:19:51.070" v="4034" actId="1076"/>
          <ac:spMkLst>
            <pc:docMk/>
            <pc:sldMk cId="325319658" sldId="346"/>
            <ac:spMk id="8" creationId="{6B596A36-F762-440B-846C-21B57F85BD57}"/>
          </ac:spMkLst>
        </pc:spChg>
        <pc:spChg chg="add mod">
          <ac:chgData name="May Olaug Horverak" userId="a7850010-3044-4b4d-9f15-38caa34ae48c" providerId="ADAL" clId="{04BDF7C8-58E1-4CD0-8D04-216F446B407F}" dt="2019-11-28T13:19:54.129" v="4035" actId="1076"/>
          <ac:spMkLst>
            <pc:docMk/>
            <pc:sldMk cId="325319658" sldId="346"/>
            <ac:spMk id="9" creationId="{60781E0A-C76D-4E2B-8EE5-ADF7CF559B75}"/>
          </ac:spMkLst>
        </pc:spChg>
        <pc:picChg chg="add mod">
          <ac:chgData name="May Olaug Horverak" userId="a7850010-3044-4b4d-9f15-38caa34ae48c" providerId="ADAL" clId="{04BDF7C8-58E1-4CD0-8D04-216F446B407F}" dt="2019-11-28T13:19:51.070" v="4034" actId="1076"/>
          <ac:picMkLst>
            <pc:docMk/>
            <pc:sldMk cId="325319658" sldId="346"/>
            <ac:picMk id="7" creationId="{3FD6B42E-14F0-4EDB-8B7E-0BFDDE85721D}"/>
          </ac:picMkLst>
        </pc:picChg>
      </pc:sldChg>
      <pc:sldChg chg="addSp add">
        <pc:chgData name="May Olaug Horverak" userId="a7850010-3044-4b4d-9f15-38caa34ae48c" providerId="ADAL" clId="{04BDF7C8-58E1-4CD0-8D04-216F446B407F}" dt="2019-11-28T13:20:17.108" v="4038"/>
        <pc:sldMkLst>
          <pc:docMk/>
          <pc:sldMk cId="739468718" sldId="347"/>
        </pc:sldMkLst>
        <pc:spChg chg="add">
          <ac:chgData name="May Olaug Horverak" userId="a7850010-3044-4b4d-9f15-38caa34ae48c" providerId="ADAL" clId="{04BDF7C8-58E1-4CD0-8D04-216F446B407F}" dt="2019-11-28T13:20:17.108" v="4038"/>
          <ac:spMkLst>
            <pc:docMk/>
            <pc:sldMk cId="739468718" sldId="347"/>
            <ac:spMk id="6" creationId="{A639A0BF-3A07-4EAF-8180-445DE5EB8D23}"/>
          </ac:spMkLst>
        </pc:spChg>
        <pc:spChg chg="add">
          <ac:chgData name="May Olaug Horverak" userId="a7850010-3044-4b4d-9f15-38caa34ae48c" providerId="ADAL" clId="{04BDF7C8-58E1-4CD0-8D04-216F446B407F}" dt="2019-11-28T13:20:17.108" v="4038"/>
          <ac:spMkLst>
            <pc:docMk/>
            <pc:sldMk cId="739468718" sldId="347"/>
            <ac:spMk id="7" creationId="{61A83FF7-CC20-41AE-ACA5-42B8AF609C91}"/>
          </ac:spMkLst>
        </pc:spChg>
        <pc:spChg chg="add">
          <ac:chgData name="May Olaug Horverak" userId="a7850010-3044-4b4d-9f15-38caa34ae48c" providerId="ADAL" clId="{04BDF7C8-58E1-4CD0-8D04-216F446B407F}" dt="2019-11-28T13:20:17.108" v="4038"/>
          <ac:spMkLst>
            <pc:docMk/>
            <pc:sldMk cId="739468718" sldId="347"/>
            <ac:spMk id="9" creationId="{E960D046-6146-4D38-857C-3DD8FAD712EF}"/>
          </ac:spMkLst>
        </pc:spChg>
        <pc:picChg chg="add">
          <ac:chgData name="May Olaug Horverak" userId="a7850010-3044-4b4d-9f15-38caa34ae48c" providerId="ADAL" clId="{04BDF7C8-58E1-4CD0-8D04-216F446B407F}" dt="2019-11-28T13:20:17.108" v="4038"/>
          <ac:picMkLst>
            <pc:docMk/>
            <pc:sldMk cId="739468718" sldId="347"/>
            <ac:picMk id="8" creationId="{19E39922-847F-4A92-B9E0-C742A83A8745}"/>
          </ac:picMkLst>
        </pc:picChg>
      </pc:sldChg>
      <pc:sldChg chg="addSp add">
        <pc:chgData name="May Olaug Horverak" userId="a7850010-3044-4b4d-9f15-38caa34ae48c" providerId="ADAL" clId="{04BDF7C8-58E1-4CD0-8D04-216F446B407F}" dt="2019-11-28T13:20:33.766" v="4041"/>
        <pc:sldMkLst>
          <pc:docMk/>
          <pc:sldMk cId="2609264374" sldId="348"/>
        </pc:sldMkLst>
        <pc:spChg chg="add">
          <ac:chgData name="May Olaug Horverak" userId="a7850010-3044-4b4d-9f15-38caa34ae48c" providerId="ADAL" clId="{04BDF7C8-58E1-4CD0-8D04-216F446B407F}" dt="2019-11-28T13:20:33.766" v="4041"/>
          <ac:spMkLst>
            <pc:docMk/>
            <pc:sldMk cId="2609264374" sldId="348"/>
            <ac:spMk id="6" creationId="{002EA114-DEC9-4B41-83F2-FFC2DA4B6DDE}"/>
          </ac:spMkLst>
        </pc:spChg>
        <pc:spChg chg="add">
          <ac:chgData name="May Olaug Horverak" userId="a7850010-3044-4b4d-9f15-38caa34ae48c" providerId="ADAL" clId="{04BDF7C8-58E1-4CD0-8D04-216F446B407F}" dt="2019-11-28T13:20:33.766" v="4041"/>
          <ac:spMkLst>
            <pc:docMk/>
            <pc:sldMk cId="2609264374" sldId="348"/>
            <ac:spMk id="7" creationId="{12F7564C-BA47-4778-AFAA-04C5EAFF6489}"/>
          </ac:spMkLst>
        </pc:spChg>
        <pc:picChg chg="add">
          <ac:chgData name="May Olaug Horverak" userId="a7850010-3044-4b4d-9f15-38caa34ae48c" providerId="ADAL" clId="{04BDF7C8-58E1-4CD0-8D04-216F446B407F}" dt="2019-11-28T13:20:33.766" v="4041"/>
          <ac:picMkLst>
            <pc:docMk/>
            <pc:sldMk cId="2609264374" sldId="348"/>
            <ac:picMk id="8" creationId="{245ACFE5-72F9-4D89-97C3-20FB9722286B}"/>
          </ac:picMkLst>
        </pc:picChg>
        <pc:picChg chg="add">
          <ac:chgData name="May Olaug Horverak" userId="a7850010-3044-4b4d-9f15-38caa34ae48c" providerId="ADAL" clId="{04BDF7C8-58E1-4CD0-8D04-216F446B407F}" dt="2019-11-28T13:20:33.766" v="4041"/>
          <ac:picMkLst>
            <pc:docMk/>
            <pc:sldMk cId="2609264374" sldId="348"/>
            <ac:picMk id="9" creationId="{99C3276B-F420-422B-8AA1-B6A3DD445B4C}"/>
          </ac:picMkLst>
        </pc:picChg>
        <pc:picChg chg="add">
          <ac:chgData name="May Olaug Horverak" userId="a7850010-3044-4b4d-9f15-38caa34ae48c" providerId="ADAL" clId="{04BDF7C8-58E1-4CD0-8D04-216F446B407F}" dt="2019-11-28T13:20:33.766" v="4041"/>
          <ac:picMkLst>
            <pc:docMk/>
            <pc:sldMk cId="2609264374" sldId="348"/>
            <ac:picMk id="10" creationId="{8255B7BF-A258-4A4C-8C67-273EB2557AA5}"/>
          </ac:picMkLst>
        </pc:picChg>
        <pc:picChg chg="add">
          <ac:chgData name="May Olaug Horverak" userId="a7850010-3044-4b4d-9f15-38caa34ae48c" providerId="ADAL" clId="{04BDF7C8-58E1-4CD0-8D04-216F446B407F}" dt="2019-11-28T13:20:33.766" v="4041"/>
          <ac:picMkLst>
            <pc:docMk/>
            <pc:sldMk cId="2609264374" sldId="348"/>
            <ac:picMk id="11" creationId="{71C6AACE-3739-4550-9931-06E91D3C4B06}"/>
          </ac:picMkLst>
        </pc:picChg>
        <pc:picChg chg="add">
          <ac:chgData name="May Olaug Horverak" userId="a7850010-3044-4b4d-9f15-38caa34ae48c" providerId="ADAL" clId="{04BDF7C8-58E1-4CD0-8D04-216F446B407F}" dt="2019-11-28T13:20:33.766" v="4041"/>
          <ac:picMkLst>
            <pc:docMk/>
            <pc:sldMk cId="2609264374" sldId="348"/>
            <ac:picMk id="12" creationId="{3E2FD2F0-43A9-4FCA-A3D5-94B79A71BEE5}"/>
          </ac:picMkLst>
        </pc:picChg>
        <pc:picChg chg="add">
          <ac:chgData name="May Olaug Horverak" userId="a7850010-3044-4b4d-9f15-38caa34ae48c" providerId="ADAL" clId="{04BDF7C8-58E1-4CD0-8D04-216F446B407F}" dt="2019-11-28T13:20:33.766" v="4041"/>
          <ac:picMkLst>
            <pc:docMk/>
            <pc:sldMk cId="2609264374" sldId="348"/>
            <ac:picMk id="13" creationId="{7DF670C5-ED3C-447F-A3AA-9623DF1FF753}"/>
          </ac:picMkLst>
        </pc:picChg>
        <pc:picChg chg="add">
          <ac:chgData name="May Olaug Horverak" userId="a7850010-3044-4b4d-9f15-38caa34ae48c" providerId="ADAL" clId="{04BDF7C8-58E1-4CD0-8D04-216F446B407F}" dt="2019-11-28T13:20:33.766" v="4041"/>
          <ac:picMkLst>
            <pc:docMk/>
            <pc:sldMk cId="2609264374" sldId="348"/>
            <ac:picMk id="14" creationId="{F4EC43BE-D6C5-435F-81A6-8CC690CF684D}"/>
          </ac:picMkLst>
        </pc:picChg>
        <pc:picChg chg="add">
          <ac:chgData name="May Olaug Horverak" userId="a7850010-3044-4b4d-9f15-38caa34ae48c" providerId="ADAL" clId="{04BDF7C8-58E1-4CD0-8D04-216F446B407F}" dt="2019-11-28T13:20:33.766" v="4041"/>
          <ac:picMkLst>
            <pc:docMk/>
            <pc:sldMk cId="2609264374" sldId="348"/>
            <ac:picMk id="15" creationId="{26ADA5B0-1E41-49BE-815D-0DA3AA508EDF}"/>
          </ac:picMkLst>
        </pc:picChg>
      </pc:sldChg>
      <pc:sldChg chg="add del">
        <pc:chgData name="May Olaug Horverak" userId="a7850010-3044-4b4d-9f15-38caa34ae48c" providerId="ADAL" clId="{04BDF7C8-58E1-4CD0-8D04-216F446B407F}" dt="2019-11-28T13:20:43.309" v="4044"/>
        <pc:sldMkLst>
          <pc:docMk/>
          <pc:sldMk cId="359605010" sldId="349"/>
        </pc:sldMkLst>
      </pc:sldChg>
      <pc:sldChg chg="addSp add">
        <pc:chgData name="May Olaug Horverak" userId="a7850010-3044-4b4d-9f15-38caa34ae48c" providerId="ADAL" clId="{04BDF7C8-58E1-4CD0-8D04-216F446B407F}" dt="2019-11-28T13:20:50.601" v="4046"/>
        <pc:sldMkLst>
          <pc:docMk/>
          <pc:sldMk cId="1841099219" sldId="349"/>
        </pc:sldMkLst>
        <pc:spChg chg="add">
          <ac:chgData name="May Olaug Horverak" userId="a7850010-3044-4b4d-9f15-38caa34ae48c" providerId="ADAL" clId="{04BDF7C8-58E1-4CD0-8D04-216F446B407F}" dt="2019-11-28T13:20:50.601" v="4046"/>
          <ac:spMkLst>
            <pc:docMk/>
            <pc:sldMk cId="1841099219" sldId="349"/>
            <ac:spMk id="6" creationId="{8FD0937C-545F-4216-B3EA-3DCD59151666}"/>
          </ac:spMkLst>
        </pc:spChg>
        <pc:spChg chg="add">
          <ac:chgData name="May Olaug Horverak" userId="a7850010-3044-4b4d-9f15-38caa34ae48c" providerId="ADAL" clId="{04BDF7C8-58E1-4CD0-8D04-216F446B407F}" dt="2019-11-28T13:20:50.601" v="4046"/>
          <ac:spMkLst>
            <pc:docMk/>
            <pc:sldMk cId="1841099219" sldId="349"/>
            <ac:spMk id="8" creationId="{11DA73B1-D031-400B-B12B-46CBFDF46589}"/>
          </ac:spMkLst>
        </pc:spChg>
        <pc:picChg chg="add">
          <ac:chgData name="May Olaug Horverak" userId="a7850010-3044-4b4d-9f15-38caa34ae48c" providerId="ADAL" clId="{04BDF7C8-58E1-4CD0-8D04-216F446B407F}" dt="2019-11-28T13:20:50.601" v="4046"/>
          <ac:picMkLst>
            <pc:docMk/>
            <pc:sldMk cId="1841099219" sldId="349"/>
            <ac:picMk id="7" creationId="{A89D0E44-1896-4900-AEB7-D5F3159EF7CD}"/>
          </ac:picMkLst>
        </pc:picChg>
      </pc:sldChg>
      <pc:sldMasterChg chg="delSldLayout">
        <pc:chgData name="May Olaug Horverak" userId="a7850010-3044-4b4d-9f15-38caa34ae48c" providerId="ADAL" clId="{04BDF7C8-58E1-4CD0-8D04-216F446B407F}" dt="2019-11-28T13:20:52.581" v="4048" actId="2696"/>
        <pc:sldMasterMkLst>
          <pc:docMk/>
          <pc:sldMasterMk cId="558956053" sldId="2147483660"/>
        </pc:sldMasterMkLst>
        <pc:sldLayoutChg chg="del">
          <pc:chgData name="May Olaug Horverak" userId="a7850010-3044-4b4d-9f15-38caa34ae48c" providerId="ADAL" clId="{04BDF7C8-58E1-4CD0-8D04-216F446B407F}" dt="2019-11-28T13:20:52.581" v="4048" actId="2696"/>
          <pc:sldLayoutMkLst>
            <pc:docMk/>
            <pc:sldMasterMk cId="558956053" sldId="2147483660"/>
            <pc:sldLayoutMk cId="163448262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A85DC-8C3C-4CD2-9ADF-14149B5A62AC}" type="datetimeFigureOut">
              <a:rPr lang="nb-NO" smtClean="0"/>
              <a:t>02.12.2019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FEA3-437D-4335-B615-4E065C45DE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86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782" y="2297609"/>
            <a:ext cx="9973221" cy="2262781"/>
          </a:xfrm>
        </p:spPr>
        <p:txBody>
          <a:bodyPr anchor="b">
            <a:normAutofit/>
          </a:bodyPr>
          <a:lstStyle>
            <a:lvl1pPr>
              <a:lnSpc>
                <a:spcPts val="5000"/>
              </a:lnSpc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3" y="4777379"/>
            <a:ext cx="9973222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7C2ECD-49E5-4741-B113-1241DBB4D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C82A65-0835-8542-A1A7-C72728A7C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4784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F4E509-AA77-4ABA-991C-EED7D0988473}" type="datetime1">
              <a:rPr lang="nb-NO" smtClean="0"/>
              <a:t>02.12.2019</a:t>
            </a:fld>
            <a:endParaRPr lang="nb-NO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732137-5B5C-D54E-8D8E-EBF607520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45790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02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90D9-ABDE-473E-AC7D-FB6B8A6518FA}" type="datetime1">
              <a:rPr lang="nb-NO" smtClean="0"/>
              <a:t>02.12.2019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C9EC147-93F6-CF45-B2C7-67386C0FB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A08DC0-FE01-5746-B4D9-AED8C635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252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2AC-5A64-451E-8674-77FEA83A64EF}" type="datetime1">
              <a:rPr lang="nb-NO" smtClean="0"/>
              <a:t>02.12.2019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D6916B-8408-614E-8F2C-68EA3852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11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46088"/>
            <a:ext cx="396429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496" y="446088"/>
            <a:ext cx="5611116" cy="5414963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1598613"/>
            <a:ext cx="3964297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063C-1FA3-4AB7-BE94-2F16ABBBEB74}" type="datetime1">
              <a:rPr lang="nb-NO" smtClean="0"/>
              <a:t>02.12.2019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94F3F1-B2E9-4343-9D75-FB092450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390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800600"/>
            <a:ext cx="97758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8781" y="634965"/>
            <a:ext cx="977583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367338"/>
            <a:ext cx="977583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A1F0-65E0-44B3-8E65-77E9A90654E6}" type="datetime1">
              <a:rPr lang="nb-NO" smtClean="0"/>
              <a:t>02.12.2019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0EDAC4-4884-6B49-AABC-850D1E4DB9D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3AC06-54F5-2C41-8569-CD802F9C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753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0E945-D546-4A85-9B15-4D91105F4475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F7F012-7BF5-EA48-974D-A48C567FE4F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C35767-3402-8446-B515-6110024F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9122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28782" y="760773"/>
            <a:ext cx="9828995" cy="4791199"/>
          </a:xfrm>
          <a:noFill/>
          <a:ln w="133350">
            <a:solidFill>
              <a:srgbClr val="76CBED"/>
            </a:solidFill>
            <a:miter lim="800000"/>
          </a:ln>
        </p:spPr>
        <p:txBody>
          <a:bodyPr anchor="ctr">
            <a:normAutofit/>
          </a:bodyPr>
          <a:lstStyle>
            <a:lvl1pPr algn="ctr">
              <a:defRPr sz="4000" b="1" i="1" cap="none">
                <a:solidFill>
                  <a:srgbClr val="21387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6668" y="5730686"/>
            <a:ext cx="9973222" cy="283535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buNone/>
              <a:defRPr lang="en-US"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A7D4-3F3B-483D-AB67-F58AD4213B79}" type="datetime1">
              <a:rPr lang="nb-NO" smtClean="0"/>
              <a:t>02.12.2019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TextBox 16"/>
          <p:cNvSpPr txBox="1"/>
          <p:nvPr/>
        </p:nvSpPr>
        <p:spPr>
          <a:xfrm>
            <a:off x="6120708" y="1418989"/>
            <a:ext cx="1189372" cy="1595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en-US" sz="19900" baseline="0" dirty="0">
                <a:ln w="3175" cmpd="sng">
                  <a:noFill/>
                </a:ln>
                <a:solidFill>
                  <a:srgbClr val="76CBED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BFED5E-3A1C-0C43-BE41-ED9241CE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1486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438400"/>
            <a:ext cx="9775831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181600"/>
            <a:ext cx="977583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A61D-9C9C-4A6D-8523-77BBEE6C6279}" type="datetime1">
              <a:rPr lang="nb-NO" smtClean="0"/>
              <a:t>02.12.2019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38F2F2-65FC-DB40-B17E-2A88CF47C9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36028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2EE6FB-8633-F448-9240-1279F5D0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87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627407"/>
            <a:ext cx="977582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8782" y="4343400"/>
            <a:ext cx="977583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3CB478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3" y="5181600"/>
            <a:ext cx="977583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70C6-3C0D-4E65-B223-88D1048F0065}" type="datetime1">
              <a:rPr lang="nb-NO" smtClean="0"/>
              <a:t>02.12.2019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B00FF-7A16-404D-8214-1C9BD6B2489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BB4124-A9CE-4547-86DE-791B68C7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6021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7000-1CE2-485F-9F53-94BFCF6F7C2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93FE9E-6AE6-4046-A6D2-216816475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DD9F68-A1DB-E248-82E2-474EFC9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6251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0601-418B-4DD5-8E81-E9CB0C58960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6E0930-9BE0-044E-AA1D-5EFC066F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419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813504"/>
            <a:ext cx="3077477" cy="1230991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5738154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5823160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AEAE567A-A977-4B57-9B00-27DDE0E7B35A}" type="datetime1">
              <a:rPr lang="nb-NO" smtClean="0"/>
              <a:t>02.12.2019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355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813504"/>
            <a:ext cx="3077477" cy="1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695122"/>
            <a:ext cx="1565319" cy="626128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4278462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4363468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E32FC5F9-FB8A-4529-9880-980F06D61AD8}" type="datetime1">
              <a:rPr lang="nb-NO" smtClean="0"/>
              <a:t>02.12.2019</a:t>
            </a:fld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3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299980"/>
            <a:ext cx="1565319" cy="6261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8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128089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82" y="2133600"/>
            <a:ext cx="9973222" cy="37776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584-D960-49D9-9700-CAC58D4CB98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C736F182-4C7F-4344-93A9-92173C2A0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3EED7A-2F9D-2746-8616-DA185EB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402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058750"/>
            <a:ext cx="9973222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3530129"/>
            <a:ext cx="9973222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8D24EEA-07C4-584D-8498-F8B22CFDC6D7}"/>
              </a:ext>
            </a:extLst>
          </p:cNvPr>
          <p:cNvSpPr txBox="1"/>
          <p:nvPr userDrawn="1"/>
        </p:nvSpPr>
        <p:spPr>
          <a:xfrm>
            <a:off x="749808" y="1929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A3A34C8-A6C7-554A-88C7-0C0465048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40101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683F8B-A403-4B42-A6F0-5D1F7912A487}" type="datetime1">
              <a:rPr lang="nb-NO" smtClean="0"/>
              <a:t>02.12.2019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3E647F-EE77-1E4E-9D9E-CAEC2AE0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0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8781" y="2133600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1653" y="2142923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AC08-D28D-4E33-881D-A40BA99AAAD9}" type="datetime1">
              <a:rPr lang="nb-NO" smtClean="0"/>
              <a:t>02.12.2019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63B9168-7042-4146-BFFC-4580FA8617F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E1E90B3-E86A-D54C-A39B-12B433B4B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61BFDE-F854-6444-B587-3DA3F7CAC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6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452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1" y="1972703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8783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0869" y="1969475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0869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C3E8-AE88-40DF-9598-80831A3E5BB8}" type="datetime1">
              <a:rPr lang="nb-NO" smtClean="0"/>
              <a:t>02.12.2019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5FA9D3A-A4E6-104A-90C8-FD9F9E3CB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36B42F-92B5-604E-8644-4695858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92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e 39">
            <a:extLst>
              <a:ext uri="{FF2B5EF4-FFF2-40B4-BE49-F238E27FC236}">
                <a16:creationId xmlns:a16="http://schemas.microsoft.com/office/drawing/2014/main" id="{226C4DCF-C406-AF44-BACA-07EA83770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69705" r="74559"/>
          <a:stretch/>
        </p:blipFill>
        <p:spPr>
          <a:xfrm>
            <a:off x="0" y="4493405"/>
            <a:ext cx="1399032" cy="236459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5" y="624110"/>
            <a:ext cx="996906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2133600"/>
            <a:ext cx="9973221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5192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34228-56D6-4A93-9C18-DDB6F9879EC7}" type="datetime1">
              <a:rPr lang="nb-NO" smtClean="0"/>
              <a:t>02.12.2019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46198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A6056297-F1A7-2F4E-8417-0EA0AEFF88B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1" y="6224407"/>
            <a:ext cx="1027295" cy="296103"/>
          </a:xfrm>
          <a:prstGeom prst="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40A33B28-622C-2E45-A3EA-42E18F67591D}"/>
              </a:ext>
            </a:extLst>
          </p:cNvPr>
          <p:cNvCxnSpPr>
            <a:cxnSpLocks/>
          </p:cNvCxnSpPr>
          <p:nvPr userDrawn="1"/>
        </p:nvCxnSpPr>
        <p:spPr>
          <a:xfrm>
            <a:off x="10946198" y="6619343"/>
            <a:ext cx="377241" cy="0"/>
          </a:xfrm>
          <a:prstGeom prst="line">
            <a:avLst/>
          </a:prstGeom>
          <a:ln w="38100" cap="flat">
            <a:solidFill>
              <a:srgbClr val="76CB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ilde 32">
            <a:extLst>
              <a:ext uri="{FF2B5EF4-FFF2-40B4-BE49-F238E27FC236}">
                <a16:creationId xmlns:a16="http://schemas.microsoft.com/office/drawing/2014/main" id="{3C4F685A-5446-CD45-8904-43D3DD812E3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162" y="6294578"/>
            <a:ext cx="377237" cy="3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0" r:id="rId3"/>
    <p:sldLayoutId id="2147483679" r:id="rId4"/>
    <p:sldLayoutId id="214748368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3" r:id="rId15"/>
    <p:sldLayoutId id="2147483672" r:id="rId16"/>
    <p:sldLayoutId id="2147483674" r:id="rId17"/>
    <p:sldLayoutId id="2147483675" r:id="rId18"/>
    <p:sldLayoutId id="2147483676" r:id="rId19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 spc="-100" baseline="0">
          <a:solidFill>
            <a:srgbClr val="26262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8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6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4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://snakkompsyken.n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gro.poulsen@blakors.no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idsskriftet.no/2017/08/originalartikkel/legesokning-og-legemiddeluttak-etter-innforing-av-nye-fravaersregler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1/jamapediatrics.2019.1759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CC4D076-B8D7-8345-A846-A28E34C72B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b-NO" dirty="0"/>
              <a:t>28.11.2019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C40DA32-FE5F-AF44-8AB5-8C6805B10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469128"/>
            <a:ext cx="9973221" cy="3351674"/>
          </a:xfrm>
        </p:spPr>
        <p:txBody>
          <a:bodyPr>
            <a:normAutofit/>
          </a:bodyPr>
          <a:lstStyle/>
          <a:p>
            <a:r>
              <a:rPr lang="nb-NO" dirty="0"/>
              <a:t>SAMM-konferanse med tema:</a:t>
            </a:r>
            <a:br>
              <a:rPr lang="nb-NO" dirty="0"/>
            </a:br>
            <a:r>
              <a:rPr lang="nb-NO" dirty="0"/>
              <a:t>Ungdom og helse</a:t>
            </a:r>
            <a:br>
              <a:rPr lang="nb-NO" dirty="0"/>
            </a:br>
            <a:br>
              <a:rPr lang="nb-NO" dirty="0"/>
            </a:br>
            <a:r>
              <a:rPr lang="nb-NO" sz="2200" dirty="0"/>
              <a:t>Tiltak i </a:t>
            </a:r>
            <a:r>
              <a:rPr lang="nb-NO" sz="2200" i="1" dirty="0"/>
              <a:t>På Felles Vei – Helsefremmende Barnehager og Skoler</a:t>
            </a:r>
            <a:br>
              <a:rPr lang="nb-NO" sz="2200" i="1" dirty="0"/>
            </a:br>
            <a:r>
              <a:rPr lang="nb-NO" sz="2200" dirty="0"/>
              <a:t>Finansiert av Helsedirektoratet, Aust- og Vest-Agder Fylkeskommune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0041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A98C145-A24D-479E-874A-483C9F123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322118"/>
            <a:ext cx="9973221" cy="3498683"/>
          </a:xfrm>
        </p:spPr>
        <p:txBody>
          <a:bodyPr>
            <a:normAutofit/>
          </a:bodyPr>
          <a:lstStyle/>
          <a:p>
            <a:r>
              <a:rPr lang="nb-NO" dirty="0"/>
              <a:t>Hva er ungdom opptatt av innen psykisk helse?</a:t>
            </a:r>
            <a:br>
              <a:rPr lang="nb-NO" dirty="0"/>
            </a:br>
            <a:br>
              <a:rPr lang="nb-NO" dirty="0"/>
            </a:br>
            <a:r>
              <a:rPr lang="nb-NO" sz="4400" dirty="0"/>
              <a:t>Prosjektleder </a:t>
            </a:r>
            <a:r>
              <a:rPr lang="nb-NO" sz="4400" dirty="0" err="1"/>
              <a:t>SoNe</a:t>
            </a:r>
            <a:r>
              <a:rPr lang="nb-NO" sz="4400" dirty="0"/>
              <a:t> og </a:t>
            </a:r>
            <a:r>
              <a:rPr lang="nb-NO" sz="4400" dirty="0" err="1"/>
              <a:t>SoMe</a:t>
            </a:r>
            <a:r>
              <a:rPr lang="nb-NO" sz="4400" dirty="0"/>
              <a:t>, </a:t>
            </a:r>
            <a:r>
              <a:rPr lang="nb-NO" sz="4400" dirty="0" err="1"/>
              <a:t>blåkors</a:t>
            </a:r>
            <a:r>
              <a:rPr lang="nb-NO" sz="4400" dirty="0"/>
              <a:t>, Gro Anita Poulsen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BAE9F21-6647-4B5B-806F-7AB59CD9AA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7B8A96-DC71-4046-9034-9981BA64684A}" type="datetime1">
              <a:rPr lang="nb-NO" smtClean="0"/>
              <a:t>02.12.2019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9803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C15108-FE4C-4C16-8612-0A074633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9D71BB-BF64-47BA-B482-1BA367D35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7B06-A926-44F4-B968-9772B7ECA2C3}" type="datetime1">
              <a:rPr lang="nb-NO" smtClean="0"/>
              <a:t>02.12.2019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D89A7C-48A3-4794-8E76-24AE3BBB1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11</a:t>
            </a:fld>
            <a:endParaRPr lang="nb-NO" dirty="0"/>
          </a:p>
        </p:txBody>
      </p:sp>
      <p:pic>
        <p:nvPicPr>
          <p:cNvPr id="7" name="Bilde" descr="Bilde">
            <a:extLst>
              <a:ext uri="{FF2B5EF4-FFF2-40B4-BE49-F238E27FC236}">
                <a16:creationId xmlns:a16="http://schemas.microsoft.com/office/drawing/2014/main" id="{2599D9A2-07E2-49A8-AA91-82083922F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4468" b="7532"/>
          <a:stretch>
            <a:fillRect/>
          </a:stretch>
        </p:blipFill>
        <p:spPr>
          <a:xfrm>
            <a:off x="1933576" y="549497"/>
            <a:ext cx="7701368" cy="5594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5785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E1168B-2543-4DFC-A896-E5A5DE7D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62C1E0-1171-4F41-A33C-4C52CD833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A30848-9802-4899-8CD3-2B4B2FAE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584-D960-49D9-9700-CAC58D4CB98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9B11B2C-1A0C-4B2F-AD46-5B1F979B3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10" name="Bilde" descr="Bilde">
            <a:extLst>
              <a:ext uri="{FF2B5EF4-FFF2-40B4-BE49-F238E27FC236}">
                <a16:creationId xmlns:a16="http://schemas.microsoft.com/office/drawing/2014/main" id="{84D5B1F5-2BC4-4062-AE9B-252A25088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6" y="97659"/>
            <a:ext cx="10707788" cy="61606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392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1F341E-C2C6-4014-8720-0EBA9E9A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6EFD04-36DE-452B-A441-C13ACD874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79EC97-06DE-4AF2-948F-A9166B91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584-D960-49D9-9700-CAC58D4CB98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23DADF-FBE2-4BC8-A823-93470DA7C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6" name="Rektangel">
            <a:extLst>
              <a:ext uri="{FF2B5EF4-FFF2-40B4-BE49-F238E27FC236}">
                <a16:creationId xmlns:a16="http://schemas.microsoft.com/office/drawing/2014/main" id="{89D23925-C048-42C6-839C-89FF031EEB79}"/>
              </a:ext>
            </a:extLst>
          </p:cNvPr>
          <p:cNvSpPr/>
          <p:nvPr/>
        </p:nvSpPr>
        <p:spPr>
          <a:xfrm>
            <a:off x="-30287" y="325754"/>
            <a:ext cx="2559448" cy="466092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Bilde" descr="Bilde">
            <a:extLst>
              <a:ext uri="{FF2B5EF4-FFF2-40B4-BE49-F238E27FC236}">
                <a16:creationId xmlns:a16="http://schemas.microsoft.com/office/drawing/2014/main" id="{3FD6B42E-14F0-4EDB-8B7E-0BFDDE85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509" y="0"/>
            <a:ext cx="8192191" cy="614414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rrangement">
            <a:extLst>
              <a:ext uri="{FF2B5EF4-FFF2-40B4-BE49-F238E27FC236}">
                <a16:creationId xmlns:a16="http://schemas.microsoft.com/office/drawing/2014/main" id="{6B596A36-F762-440B-846C-21B57F85BD57}"/>
              </a:ext>
            </a:extLst>
          </p:cNvPr>
          <p:cNvSpPr txBox="1"/>
          <p:nvPr/>
        </p:nvSpPr>
        <p:spPr>
          <a:xfrm>
            <a:off x="235565" y="322579"/>
            <a:ext cx="193953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Arrangement</a:t>
            </a:r>
          </a:p>
        </p:txBody>
      </p:sp>
      <p:sp>
        <p:nvSpPr>
          <p:cNvPr id="9" name="Kick Off leir…">
            <a:extLst>
              <a:ext uri="{FF2B5EF4-FFF2-40B4-BE49-F238E27FC236}">
                <a16:creationId xmlns:a16="http://schemas.microsoft.com/office/drawing/2014/main" id="{60781E0A-C76D-4E2B-8EE5-ADF7CF559B75}"/>
              </a:ext>
            </a:extLst>
          </p:cNvPr>
          <p:cNvSpPr txBox="1"/>
          <p:nvPr/>
        </p:nvSpPr>
        <p:spPr>
          <a:xfrm>
            <a:off x="249560" y="2467610"/>
            <a:ext cx="3708529" cy="155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•"/>
              <a:defRPr sz="2000"/>
            </a:pPr>
            <a:r>
              <a:rPr dirty="0"/>
              <a:t>Kick Off leir</a:t>
            </a:r>
          </a:p>
          <a:p>
            <a:pPr>
              <a:defRPr sz="2000"/>
            </a:pPr>
            <a:endParaRPr dirty="0"/>
          </a:p>
          <a:p>
            <a:pPr marL="180473" indent="-180473">
              <a:buSzPct val="100000"/>
              <a:buChar char="•"/>
              <a:defRPr sz="2000"/>
            </a:pPr>
            <a:r>
              <a:rPr dirty="0" err="1"/>
              <a:t>Skoleturne</a:t>
            </a:r>
            <a:r>
              <a:rPr dirty="0"/>
              <a:t> m Gino Bless 2020</a:t>
            </a:r>
          </a:p>
          <a:p>
            <a:pPr>
              <a:defRPr sz="2000"/>
            </a:pPr>
            <a:endParaRPr dirty="0"/>
          </a:p>
          <a:p>
            <a:pPr marL="180473" indent="-180473">
              <a:buSzPct val="100000"/>
              <a:buChar char="•"/>
              <a:defRPr sz="2000"/>
            </a:pPr>
            <a:r>
              <a:rPr dirty="0" err="1"/>
              <a:t>Ungdomskonferanse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319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536965-2277-4A7F-AB09-A356A9B3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EDC000-3C13-47C7-8BDF-ACB54BA46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75FE06-2681-4787-AC36-8C16AA3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584-D960-49D9-9700-CAC58D4CB98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1A76041-7AF4-4E23-9917-9EB40703D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6" name="Rektangel">
            <a:extLst>
              <a:ext uri="{FF2B5EF4-FFF2-40B4-BE49-F238E27FC236}">
                <a16:creationId xmlns:a16="http://schemas.microsoft.com/office/drawing/2014/main" id="{A639A0BF-3A07-4EAF-8180-445DE5EB8D23}"/>
              </a:ext>
            </a:extLst>
          </p:cNvPr>
          <p:cNvSpPr/>
          <p:nvPr/>
        </p:nvSpPr>
        <p:spPr>
          <a:xfrm>
            <a:off x="-30287" y="325754"/>
            <a:ext cx="2559448" cy="466092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Grupper">
            <a:extLst>
              <a:ext uri="{FF2B5EF4-FFF2-40B4-BE49-F238E27FC236}">
                <a16:creationId xmlns:a16="http://schemas.microsoft.com/office/drawing/2014/main" id="{61A83FF7-CC20-41AE-ACA5-42B8AF609C91}"/>
              </a:ext>
            </a:extLst>
          </p:cNvPr>
          <p:cNvSpPr txBox="1"/>
          <p:nvPr/>
        </p:nvSpPr>
        <p:spPr>
          <a:xfrm>
            <a:off x="1086465" y="322579"/>
            <a:ext cx="12688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Grupper</a:t>
            </a:r>
          </a:p>
        </p:txBody>
      </p:sp>
      <p:pic>
        <p:nvPicPr>
          <p:cNvPr id="8" name="Bilde" descr="Bilde">
            <a:extLst>
              <a:ext uri="{FF2B5EF4-FFF2-40B4-BE49-F238E27FC236}">
                <a16:creationId xmlns:a16="http://schemas.microsoft.com/office/drawing/2014/main" id="{19E39922-847F-4A92-B9E0-C742A83A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05" r="15405"/>
          <a:stretch>
            <a:fillRect/>
          </a:stretch>
        </p:blipFill>
        <p:spPr>
          <a:xfrm>
            <a:off x="4024187" y="0"/>
            <a:ext cx="8168835" cy="614414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Kick Off grupper…">
            <a:extLst>
              <a:ext uri="{FF2B5EF4-FFF2-40B4-BE49-F238E27FC236}">
                <a16:creationId xmlns:a16="http://schemas.microsoft.com/office/drawing/2014/main" id="{E960D046-6146-4D38-857C-3DD8FAD712EF}"/>
              </a:ext>
            </a:extLst>
          </p:cNvPr>
          <p:cNvSpPr txBox="1"/>
          <p:nvPr/>
        </p:nvSpPr>
        <p:spPr>
          <a:xfrm>
            <a:off x="674825" y="1598930"/>
            <a:ext cx="2243029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00526" indent="-200526">
              <a:buSzPct val="100000"/>
              <a:buChar char="•"/>
              <a:defRPr sz="2000"/>
            </a:pPr>
            <a:r>
              <a:t>Kick Off grupper</a:t>
            </a:r>
          </a:p>
          <a:p>
            <a:pPr>
              <a:defRPr sz="2000"/>
            </a:pPr>
            <a:endParaRPr/>
          </a:p>
          <a:p>
            <a:pPr marL="200526" indent="-200526">
              <a:buSzPct val="100000"/>
              <a:buChar char="•"/>
              <a:defRPr sz="2000"/>
            </a:pPr>
            <a:r>
              <a:t>SAMM</a:t>
            </a:r>
          </a:p>
        </p:txBody>
      </p:sp>
    </p:spTree>
    <p:extLst>
      <p:ext uri="{BB962C8B-B14F-4D97-AF65-F5344CB8AC3E}">
        <p14:creationId xmlns:p14="http://schemas.microsoft.com/office/powerpoint/2010/main" val="739468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CF62C0-E6E4-4E0B-9584-A1E27877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185FD0-8811-4E83-A6DF-9E88FE4E3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D7D202-6539-4058-AB4B-A7AA1E73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584-D960-49D9-9700-CAC58D4CB98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08D1F4E-1163-4910-92E9-A8A3FE48E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6" name="Rektangel">
            <a:extLst>
              <a:ext uri="{FF2B5EF4-FFF2-40B4-BE49-F238E27FC236}">
                <a16:creationId xmlns:a16="http://schemas.microsoft.com/office/drawing/2014/main" id="{002EA114-DEC9-4B41-83F2-FFC2DA4B6DDE}"/>
              </a:ext>
            </a:extLst>
          </p:cNvPr>
          <p:cNvSpPr/>
          <p:nvPr/>
        </p:nvSpPr>
        <p:spPr>
          <a:xfrm>
            <a:off x="-30287" y="325754"/>
            <a:ext cx="5723335" cy="466092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osiale medier: SnakkOmPsyken.no">
            <a:extLst>
              <a:ext uri="{FF2B5EF4-FFF2-40B4-BE49-F238E27FC236}">
                <a16:creationId xmlns:a16="http://schemas.microsoft.com/office/drawing/2014/main" id="{12F7564C-BA47-4778-AFAA-04C5EAFF6489}"/>
              </a:ext>
            </a:extLst>
          </p:cNvPr>
          <p:cNvSpPr txBox="1"/>
          <p:nvPr/>
        </p:nvSpPr>
        <p:spPr>
          <a:xfrm>
            <a:off x="121265" y="322579"/>
            <a:ext cx="525700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Sosiale medier: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SnakkOmPsyken.no</a:t>
            </a:r>
          </a:p>
        </p:txBody>
      </p:sp>
      <p:pic>
        <p:nvPicPr>
          <p:cNvPr id="8" name="Skjermbilde 2019-11-27 kl. 19.57.12.png" descr="Skjermbilde 2019-11-27 kl. 19.57.12.png">
            <a:extLst>
              <a:ext uri="{FF2B5EF4-FFF2-40B4-BE49-F238E27FC236}">
                <a16:creationId xmlns:a16="http://schemas.microsoft.com/office/drawing/2014/main" id="{245ACFE5-72F9-4D89-97C3-20FB97222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9" r="2879"/>
          <a:stretch>
            <a:fillRect/>
          </a:stretch>
        </p:blipFill>
        <p:spPr>
          <a:xfrm>
            <a:off x="649039" y="922278"/>
            <a:ext cx="2562889" cy="262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kjermbilde 2019-11-27 kl. 19.54.12.png" descr="Skjermbilde 2019-11-27 kl. 19.54.12.png">
            <a:extLst>
              <a:ext uri="{FF2B5EF4-FFF2-40B4-BE49-F238E27FC236}">
                <a16:creationId xmlns:a16="http://schemas.microsoft.com/office/drawing/2014/main" id="{99C3276B-F420-422B-8AA1-B6A3DD445B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80"/>
          <a:stretch>
            <a:fillRect/>
          </a:stretch>
        </p:blipFill>
        <p:spPr>
          <a:xfrm>
            <a:off x="3506464" y="922278"/>
            <a:ext cx="2562890" cy="262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kjermbilde 2019-11-27 kl. 19.54.25.png" descr="Skjermbilde 2019-11-27 kl. 19.54.25.png">
            <a:extLst>
              <a:ext uri="{FF2B5EF4-FFF2-40B4-BE49-F238E27FC236}">
                <a16:creationId xmlns:a16="http://schemas.microsoft.com/office/drawing/2014/main" id="{8255B7BF-A258-4A4C-8C67-273EB255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59"/>
          <a:stretch>
            <a:fillRect/>
          </a:stretch>
        </p:blipFill>
        <p:spPr>
          <a:xfrm>
            <a:off x="649039" y="3675261"/>
            <a:ext cx="2562889" cy="262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kjermbilde 2019-11-27 kl. 19.53.57.png" descr="Skjermbilde 2019-11-27 kl. 19.53.57.png">
            <a:extLst>
              <a:ext uri="{FF2B5EF4-FFF2-40B4-BE49-F238E27FC236}">
                <a16:creationId xmlns:a16="http://schemas.microsoft.com/office/drawing/2014/main" id="{71C6AACE-3739-4550-9931-06E91D3C4B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051"/>
          <a:stretch>
            <a:fillRect/>
          </a:stretch>
        </p:blipFill>
        <p:spPr>
          <a:xfrm>
            <a:off x="6325827" y="922278"/>
            <a:ext cx="2562890" cy="262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kjermbilde 2019-11-27 kl. 19.53.28.png" descr="Skjermbilde 2019-11-27 kl. 19.53.28.png">
            <a:extLst>
              <a:ext uri="{FF2B5EF4-FFF2-40B4-BE49-F238E27FC236}">
                <a16:creationId xmlns:a16="http://schemas.microsoft.com/office/drawing/2014/main" id="{3E2FD2F0-43A9-4FCA-A3D5-94B79A71BE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1" r="861"/>
          <a:stretch>
            <a:fillRect/>
          </a:stretch>
        </p:blipFill>
        <p:spPr>
          <a:xfrm>
            <a:off x="9145190" y="922278"/>
            <a:ext cx="2562889" cy="262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kjermbilde 2019-11-27 kl. 19.54.05.png" descr="Skjermbilde 2019-11-27 kl. 19.54.05.png">
            <a:extLst>
              <a:ext uri="{FF2B5EF4-FFF2-40B4-BE49-F238E27FC236}">
                <a16:creationId xmlns:a16="http://schemas.microsoft.com/office/drawing/2014/main" id="{7DF670C5-ED3C-447F-A3AA-9623DF1FF7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387"/>
          <a:stretch>
            <a:fillRect/>
          </a:stretch>
        </p:blipFill>
        <p:spPr>
          <a:xfrm>
            <a:off x="3493690" y="3675261"/>
            <a:ext cx="2562890" cy="262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kjermbilde 2019-11-27 kl. 19.53.41.png" descr="Skjermbilde 2019-11-27 kl. 19.53.41.png">
            <a:extLst>
              <a:ext uri="{FF2B5EF4-FFF2-40B4-BE49-F238E27FC236}">
                <a16:creationId xmlns:a16="http://schemas.microsoft.com/office/drawing/2014/main" id="{F4EC43BE-D6C5-435F-81A6-8CC690CF68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26"/>
          <a:stretch>
            <a:fillRect/>
          </a:stretch>
        </p:blipFill>
        <p:spPr>
          <a:xfrm>
            <a:off x="6338341" y="3675261"/>
            <a:ext cx="2562890" cy="262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kjermbilde 2019-11-27 kl. 19.53.18.png" descr="Skjermbilde 2019-11-27 kl. 19.53.18.png">
            <a:extLst>
              <a:ext uri="{FF2B5EF4-FFF2-40B4-BE49-F238E27FC236}">
                <a16:creationId xmlns:a16="http://schemas.microsoft.com/office/drawing/2014/main" id="{26ADA5B0-1E41-49BE-815D-0DA3AA508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96" r="1196"/>
          <a:stretch>
            <a:fillRect/>
          </a:stretch>
        </p:blipFill>
        <p:spPr>
          <a:xfrm>
            <a:off x="9145190" y="3675261"/>
            <a:ext cx="2562889" cy="26257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9264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47AEF9-A8C6-40C4-9A61-D5F474D4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D81B18-0F41-4F78-9FDC-5DEBE3827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20A876-75C2-40FC-879E-660FC4EA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584-D960-49D9-9700-CAC58D4CB98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0F422FF-0691-4F94-8BCB-5A3AE62F5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16</a:t>
            </a:fld>
            <a:endParaRPr lang="nb-NO" dirty="0"/>
          </a:p>
        </p:txBody>
      </p:sp>
      <p:sp>
        <p:nvSpPr>
          <p:cNvPr id="6" name="Kontaktinformasjon:…">
            <a:extLst>
              <a:ext uri="{FF2B5EF4-FFF2-40B4-BE49-F238E27FC236}">
                <a16:creationId xmlns:a16="http://schemas.microsoft.com/office/drawing/2014/main" id="{8FD0937C-545F-4216-B3EA-3DCD59151666}"/>
              </a:ext>
            </a:extLst>
          </p:cNvPr>
          <p:cNvSpPr txBox="1"/>
          <p:nvPr/>
        </p:nvSpPr>
        <p:spPr>
          <a:xfrm>
            <a:off x="2846525" y="5010698"/>
            <a:ext cx="5211140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rPr>
                <a:solidFill>
                  <a:schemeClr val="accent5">
                    <a:satOff val="-3547"/>
                    <a:lumOff val="-10352"/>
                  </a:schemeClr>
                </a:solidFill>
              </a:rPr>
              <a:t>Kontaktinformasjon: </a:t>
            </a:r>
          </a:p>
          <a:p>
            <a:pPr>
              <a:defRPr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t>Prosjektleder Gro Anita Kåsa Poulsen</a:t>
            </a:r>
          </a:p>
          <a:p>
            <a:pPr>
              <a:defRPr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t>mobil 482 08 825, epost: </a:t>
            </a:r>
            <a:r>
              <a:rPr u="sng">
                <a:uFill>
                  <a:solidFill>
                    <a:srgbClr val="0563C1"/>
                  </a:solidFill>
                </a:uFill>
                <a:hlinkClick r:id="rId2"/>
              </a:rPr>
              <a:t>gro.poulsen@blakors.no</a:t>
            </a:r>
          </a:p>
        </p:txBody>
      </p:sp>
      <p:pic>
        <p:nvPicPr>
          <p:cNvPr id="7" name="BK-logo.png" descr="BK-logo.png">
            <a:extLst>
              <a:ext uri="{FF2B5EF4-FFF2-40B4-BE49-F238E27FC236}">
                <a16:creationId xmlns:a16="http://schemas.microsoft.com/office/drawing/2014/main" id="{A89D0E44-1896-4900-AEB7-D5F3159E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77" y="5145867"/>
            <a:ext cx="1821339" cy="88790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akk for oppmerksomheten!">
            <a:extLst>
              <a:ext uri="{FF2B5EF4-FFF2-40B4-BE49-F238E27FC236}">
                <a16:creationId xmlns:a16="http://schemas.microsoft.com/office/drawing/2014/main" id="{11DA73B1-D031-400B-B12B-46CBFDF46589}"/>
              </a:ext>
            </a:extLst>
          </p:cNvPr>
          <p:cNvSpPr txBox="1"/>
          <p:nvPr/>
        </p:nvSpPr>
        <p:spPr>
          <a:xfrm>
            <a:off x="3816828" y="3180080"/>
            <a:ext cx="479344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chemeClr val="accent5">
                    <a:satOff val="-3547"/>
                    <a:lumOff val="-10352"/>
                  </a:schemeClr>
                </a:solidFill>
              </a:defRPr>
            </a:lvl1pPr>
          </a:lstStyle>
          <a:p>
            <a:r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184109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65A3299-57E2-4DFC-BFA8-C4AB73D2E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280556"/>
            <a:ext cx="9973221" cy="3540246"/>
          </a:xfrm>
        </p:spPr>
        <p:txBody>
          <a:bodyPr>
            <a:normAutofit/>
          </a:bodyPr>
          <a:lstStyle/>
          <a:p>
            <a:r>
              <a:rPr lang="nb-NO" dirty="0"/>
              <a:t>Viktigheten av å styrke barn og unge</a:t>
            </a:r>
            <a:br>
              <a:rPr lang="nb-NO" dirty="0"/>
            </a:br>
            <a:br>
              <a:rPr lang="nb-NO" dirty="0"/>
            </a:br>
            <a:r>
              <a:rPr lang="nb-NO" sz="4400" dirty="0"/>
              <a:t>Masterstudenter i SAMM: Karianne Rosef og Anna Aase Ugland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473DE46-2FF7-4457-9D89-4CC70DE9B0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00E8F14-708B-40D8-BD6D-419AED03DD69}" type="datetime1">
              <a:rPr lang="nb-NO" smtClean="0"/>
              <a:t>02.12.2019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834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BC374-7CA7-49E8-B11E-06E31A77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Agenda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F376AE-0A31-4002-AC64-854664747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Bakgrunn</a:t>
            </a:r>
          </a:p>
          <a:p>
            <a:r>
              <a:rPr lang="nb-NO" sz="1600" dirty="0" err="1"/>
              <a:t>Begrepesavklaring</a:t>
            </a:r>
            <a:endParaRPr lang="nb-NO" sz="1600" dirty="0"/>
          </a:p>
          <a:p>
            <a:r>
              <a:rPr lang="nb-NO" sz="1600" dirty="0"/>
              <a:t>Forskning – Kauai og </a:t>
            </a:r>
            <a:r>
              <a:rPr lang="nb-NO" sz="1600" dirty="0" err="1"/>
              <a:t>Ungar</a:t>
            </a:r>
            <a:endParaRPr lang="nb-NO" sz="1600" dirty="0"/>
          </a:p>
          <a:p>
            <a:r>
              <a:rPr lang="nb-NO" sz="1600" dirty="0"/>
              <a:t>To menneskesyn – miljø og individ </a:t>
            </a:r>
          </a:p>
          <a:p>
            <a:r>
              <a:rPr lang="nb-NO" sz="1600" dirty="0"/>
              <a:t>Å lage gode vekstvilkår for mestring og motivasjon</a:t>
            </a:r>
          </a:p>
          <a:p>
            <a:r>
              <a:rPr lang="nb-NO" sz="1600" dirty="0"/>
              <a:t>Et uant utviklingspotensial</a:t>
            </a:r>
          </a:p>
        </p:txBody>
      </p:sp>
    </p:spTree>
    <p:extLst>
      <p:ext uri="{BB962C8B-B14F-4D97-AF65-F5344CB8AC3E}">
        <p14:creationId xmlns:p14="http://schemas.microsoft.com/office/powerpoint/2010/main" val="221387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DBA8CA-CF09-45DD-9D6F-5D54F0BCA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Karianne </a:t>
            </a:r>
            <a:r>
              <a:rPr lang="nb-NO" dirty="0" err="1"/>
              <a:t>Rosef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DE4208-DE22-44C1-BAE8-A220D3830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Vernepleier</a:t>
            </a:r>
          </a:p>
          <a:p>
            <a:r>
              <a:rPr lang="nb-NO" dirty="0"/>
              <a:t>Klinisk videreutdanning i barn og unges psykososiale helse</a:t>
            </a:r>
          </a:p>
          <a:p>
            <a:r>
              <a:rPr lang="nb-NO" dirty="0"/>
              <a:t>Masterstudent i psykososial helse</a:t>
            </a:r>
          </a:p>
          <a:p>
            <a:r>
              <a:rPr lang="nb-NO" dirty="0"/>
              <a:t>Miljøterapeut med mennesker med autisme</a:t>
            </a:r>
          </a:p>
          <a:p>
            <a:r>
              <a:rPr lang="nb-NO" dirty="0"/>
              <a:t>Vernepleier i barnehage</a:t>
            </a:r>
          </a:p>
          <a:p>
            <a:r>
              <a:rPr lang="nb-NO" dirty="0"/>
              <a:t>Miljøterapeut i grunnskolen</a:t>
            </a:r>
          </a:p>
          <a:p>
            <a:r>
              <a:rPr lang="nb-NO" dirty="0"/>
              <a:t>Vernepleier i </a:t>
            </a:r>
            <a:r>
              <a:rPr lang="nb-NO" dirty="0" err="1"/>
              <a:t>spes.pedteam</a:t>
            </a:r>
            <a:endParaRPr lang="nb-NO" dirty="0"/>
          </a:p>
          <a:p>
            <a:r>
              <a:rPr lang="nb-NO" dirty="0"/>
              <a:t>Behandler ved Blåkors</a:t>
            </a:r>
          </a:p>
        </p:txBody>
      </p:sp>
    </p:spTree>
    <p:extLst>
      <p:ext uri="{BB962C8B-B14F-4D97-AF65-F5344CB8AC3E}">
        <p14:creationId xmlns:p14="http://schemas.microsoft.com/office/powerpoint/2010/main" val="13283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441104-ED79-4AC7-B128-92870B82C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Finansiering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D4AE87-EB4E-44B8-8CC1-241CF4799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Prosjektet har vært støttet av:</a:t>
            </a:r>
          </a:p>
          <a:p>
            <a:pPr lvl="1"/>
            <a:r>
              <a:rPr lang="nb-NO" dirty="0"/>
              <a:t>Norges Forskningsråd</a:t>
            </a:r>
          </a:p>
          <a:p>
            <a:pPr lvl="1"/>
            <a:r>
              <a:rPr lang="nb-NO" dirty="0"/>
              <a:t>Lærerutdanningen ved </a:t>
            </a:r>
            <a:r>
              <a:rPr lang="nb-NO" dirty="0" err="1"/>
              <a:t>UiA</a:t>
            </a:r>
            <a:endParaRPr lang="nb-NO" dirty="0"/>
          </a:p>
          <a:p>
            <a:pPr lvl="1"/>
            <a:r>
              <a:rPr lang="nb-NO" dirty="0"/>
              <a:t>ABUP ved Sørlandet Sykehus</a:t>
            </a:r>
          </a:p>
          <a:p>
            <a:pPr lvl="1"/>
            <a:r>
              <a:rPr lang="nb-NO" dirty="0"/>
              <a:t>Helsedirektoratet («På felles vei – Helsefremmende barnehager og skoler – HBS Agder»), Aust-Agder Fylkeskommune og Vest-Agder Fylkeskommune.</a:t>
            </a:r>
          </a:p>
          <a:p>
            <a:r>
              <a:rPr lang="nb-NO" dirty="0"/>
              <a:t>Vi samarbeider også med: </a:t>
            </a:r>
          </a:p>
          <a:p>
            <a:pPr lvl="1"/>
            <a:r>
              <a:rPr lang="nb-NO" dirty="0"/>
              <a:t>Aust- og Vest-Agder Fylkeskommune og Etablerertjenesten i Vest-Agder i prosjektet «Flerkulturell verdiskaping», støttet av Integrerings- og </a:t>
            </a:r>
            <a:r>
              <a:rPr lang="nb-NO" dirty="0" err="1"/>
              <a:t>mangfoldsdirektoratet</a:t>
            </a:r>
            <a:endParaRPr lang="nb-NO" dirty="0"/>
          </a:p>
          <a:p>
            <a:pPr lvl="1"/>
            <a:r>
              <a:rPr lang="nb-NO" dirty="0"/>
              <a:t>Blåkors i prosjektet «</a:t>
            </a:r>
            <a:r>
              <a:rPr lang="nb-NO" dirty="0" err="1"/>
              <a:t>SoNe</a:t>
            </a:r>
            <a:r>
              <a:rPr lang="nb-NO" dirty="0"/>
              <a:t> og </a:t>
            </a:r>
            <a:r>
              <a:rPr lang="nb-NO" dirty="0" err="1"/>
              <a:t>SoMe</a:t>
            </a:r>
            <a:r>
              <a:rPr lang="nb-NO" dirty="0"/>
              <a:t> – Sosiale nettverk og sosiale medier» støttet av Helsedirektoratet, Aust- Agder Fylkeskommune og Vest-Agder Fylkeskommune.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4041AB-5DA7-4598-B472-E7A9AD32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7F6C-58B2-41AF-85BE-6F79C6A5A239}" type="datetime1">
              <a:rPr lang="nb-NO" smtClean="0"/>
              <a:t>02.12.2019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6B524D-99F3-4A2E-B25B-F17044F7A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185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8DC103-9B6D-4A92-A7C1-539EBEB01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Anna Aase Ugland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95A581-9C45-49CD-AA92-33196F261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Kontaktlærer i videregående skole</a:t>
            </a:r>
          </a:p>
          <a:p>
            <a:r>
              <a:rPr lang="nb-NO" dirty="0"/>
              <a:t>Faglærer i psykososiale fag,  fagskolen</a:t>
            </a:r>
          </a:p>
          <a:p>
            <a:r>
              <a:rPr lang="nb-NO"/>
              <a:t>Proffvarmer Forandringsfabrikken</a:t>
            </a:r>
            <a:endParaRPr lang="nb-NO" dirty="0"/>
          </a:p>
          <a:p>
            <a:r>
              <a:rPr lang="nb-NO" dirty="0"/>
              <a:t>Teaterpedagog</a:t>
            </a:r>
          </a:p>
          <a:p>
            <a:r>
              <a:rPr lang="nb-NO" dirty="0"/>
              <a:t>Klinisk videreutdanning i barn og unges psykososiale helse</a:t>
            </a:r>
          </a:p>
          <a:p>
            <a:r>
              <a:rPr lang="nb-NO" dirty="0"/>
              <a:t>Sosial – og personlighetspsykologi</a:t>
            </a:r>
          </a:p>
          <a:p>
            <a:r>
              <a:rPr lang="nb-NO" dirty="0"/>
              <a:t>Masterstudent i psykososial helse</a:t>
            </a:r>
          </a:p>
        </p:txBody>
      </p:sp>
    </p:spTree>
    <p:extLst>
      <p:ext uri="{BB962C8B-B14F-4D97-AF65-F5344CB8AC3E}">
        <p14:creationId xmlns:p14="http://schemas.microsoft.com/office/powerpoint/2010/main" val="3145288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utendørs, stein, plante, liten&#10;&#10;Automatisk generert beskrivelse">
            <a:extLst>
              <a:ext uri="{FF2B5EF4-FFF2-40B4-BE49-F238E27FC236}">
                <a16:creationId xmlns:a16="http://schemas.microsoft.com/office/drawing/2014/main" id="{533D5503-760A-40DB-88F2-1824FCF30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BF936AA-5888-488A-A2FD-ED9F973A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300" cap="all" spc="-100">
                <a:solidFill>
                  <a:schemeClr val="tx1"/>
                </a:solidFill>
              </a:rPr>
              <a:t>Løvetannbarn</a:t>
            </a:r>
          </a:p>
        </p:txBody>
      </p:sp>
    </p:spTree>
    <p:extLst>
      <p:ext uri="{BB962C8B-B14F-4D97-AF65-F5344CB8AC3E}">
        <p14:creationId xmlns:p14="http://schemas.microsoft.com/office/powerpoint/2010/main" val="1669278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AD7135-24D8-482D-9C26-0F7C9C5A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nb-NO" sz="4400" b="1">
                <a:solidFill>
                  <a:schemeClr val="tx1"/>
                </a:solidFill>
              </a:rPr>
              <a:t>Kauai - studien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935A75-C8A9-4CA5-A7B4-440201EBB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nb-NO" sz="2000" dirty="0">
                <a:solidFill>
                  <a:schemeClr val="tx1"/>
                </a:solidFill>
              </a:rPr>
              <a:t>Werner, Smith (1955 - 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solidFill>
                  <a:schemeClr val="tx1"/>
                </a:solidFill>
              </a:rPr>
              <a:t>Samspillet mellom barn og unges oppvekst og miljørisiko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solidFill>
                  <a:schemeClr val="tx1"/>
                </a:solidFill>
              </a:rPr>
              <a:t>Beskrive hva som karakteriserte de risikobarna som klarte seg bra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solidFill>
                  <a:schemeClr val="tx1"/>
                </a:solidFill>
              </a:rPr>
              <a:t>1000 gravide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solidFill>
                  <a:schemeClr val="tx1"/>
                </a:solidFill>
              </a:rPr>
              <a:t>Data ved 2, 7, 10, 12, 18, 32, 40 år.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solidFill>
                  <a:schemeClr val="tx1"/>
                </a:solidFill>
              </a:rPr>
              <a:t>201 barn levde under risiko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solidFill>
                  <a:schemeClr val="tx1"/>
                </a:solidFill>
              </a:rPr>
              <a:t>72 av disse utviklet ikke bla atferdsvansker, lærevansker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solidFill>
                  <a:schemeClr val="tx1"/>
                </a:solidFill>
              </a:rPr>
              <a:t>Miljøet, lærere, og fritidsaktiviteter</a:t>
            </a:r>
          </a:p>
        </p:txBody>
      </p:sp>
    </p:spTree>
    <p:extLst>
      <p:ext uri="{BB962C8B-B14F-4D97-AF65-F5344CB8AC3E}">
        <p14:creationId xmlns:p14="http://schemas.microsoft.com/office/powerpoint/2010/main" val="311393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C1B7E3-EA9B-4CBF-9D44-15D2DF96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nb-NO" sz="4400" dirty="0" err="1">
                <a:solidFill>
                  <a:schemeClr val="tx1"/>
                </a:solidFill>
              </a:rPr>
              <a:t>Resiliens</a:t>
            </a:r>
            <a:endParaRPr lang="nb-NO" sz="4400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99C626-6033-4B7E-AE92-27CEC90FF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Michael </a:t>
            </a:r>
            <a:r>
              <a:rPr lang="nb-NO" sz="2000" dirty="0" err="1">
                <a:solidFill>
                  <a:schemeClr val="tx1"/>
                </a:solidFill>
              </a:rPr>
              <a:t>Ungar</a:t>
            </a:r>
            <a:endParaRPr lang="nb-NO" sz="2000" dirty="0">
              <a:solidFill>
                <a:schemeClr val="tx1"/>
              </a:solidFill>
            </a:endParaRPr>
          </a:p>
          <a:p>
            <a:r>
              <a:rPr lang="nb-NO" sz="2000" dirty="0" err="1">
                <a:solidFill>
                  <a:schemeClr val="tx1"/>
                </a:solidFill>
              </a:rPr>
              <a:t>Ungar</a:t>
            </a:r>
            <a:r>
              <a:rPr lang="nb-NO" sz="2000" dirty="0">
                <a:solidFill>
                  <a:schemeClr val="tx1"/>
                </a:solidFill>
              </a:rPr>
              <a:t> (2015)</a:t>
            </a:r>
          </a:p>
          <a:p>
            <a:pPr lvl="1"/>
            <a:r>
              <a:rPr lang="nb-NO" sz="2000" dirty="0">
                <a:solidFill>
                  <a:schemeClr val="tx1"/>
                </a:solidFill>
              </a:rPr>
              <a:t>Trygghet</a:t>
            </a:r>
          </a:p>
          <a:p>
            <a:pPr lvl="1"/>
            <a:r>
              <a:rPr lang="nb-NO" sz="2000" dirty="0">
                <a:solidFill>
                  <a:schemeClr val="tx1"/>
                </a:solidFill>
              </a:rPr>
              <a:t>Støtte</a:t>
            </a:r>
          </a:p>
          <a:p>
            <a:pPr lvl="1"/>
            <a:r>
              <a:rPr lang="nb-NO" sz="2000" dirty="0">
                <a:solidFill>
                  <a:schemeClr val="tx1"/>
                </a:solidFill>
              </a:rPr>
              <a:t>Tilhørighet</a:t>
            </a:r>
          </a:p>
          <a:p>
            <a:pPr lvl="1"/>
            <a:r>
              <a:rPr lang="nb-NO" sz="2000" dirty="0">
                <a:solidFill>
                  <a:schemeClr val="tx1"/>
                </a:solidFill>
              </a:rPr>
              <a:t>Forbindelse med voksne</a:t>
            </a:r>
          </a:p>
        </p:txBody>
      </p:sp>
    </p:spTree>
    <p:extLst>
      <p:ext uri="{BB962C8B-B14F-4D97-AF65-F5344CB8AC3E}">
        <p14:creationId xmlns:p14="http://schemas.microsoft.com/office/powerpoint/2010/main" val="2037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414503-CA59-4C5A-B9F4-D1F0B134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3755360"/>
            <a:ext cx="9732773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100" cap="all" spc="-100"/>
              <a:t>To menneskesyn – miljø og individ</a:t>
            </a:r>
          </a:p>
        </p:txBody>
      </p:sp>
      <p:pic>
        <p:nvPicPr>
          <p:cNvPr id="51" name="Graphic 6" descr="Møte">
            <a:extLst>
              <a:ext uri="{FF2B5EF4-FFF2-40B4-BE49-F238E27FC236}">
                <a16:creationId xmlns:a16="http://schemas.microsoft.com/office/drawing/2014/main" id="{753F8D4B-A928-406C-AF66-5D8979A7C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92937" y="1395172"/>
            <a:ext cx="2216708" cy="22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04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C8535-AF52-41B2-932F-64177CC7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 err="1"/>
              <a:t>Trygghet</a:t>
            </a:r>
            <a:r>
              <a:rPr lang="en-US" sz="5400" cap="all" spc="-100" dirty="0"/>
              <a:t> </a:t>
            </a:r>
            <a:r>
              <a:rPr lang="en-US" sz="5400" cap="all" spc="-100" dirty="0" err="1"/>
              <a:t>som</a:t>
            </a:r>
            <a:r>
              <a:rPr lang="en-US" sz="5400" cap="all" spc="-100" dirty="0"/>
              <a:t> </a:t>
            </a:r>
            <a:r>
              <a:rPr lang="en-US" sz="5400" cap="all" spc="-100" dirty="0" err="1"/>
              <a:t>resiliens</a:t>
            </a:r>
            <a:endParaRPr lang="en-US" sz="5400" cap="all" spc="-1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794ECB-0996-48E7-8017-6606CC7D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1170" y="1561990"/>
            <a:ext cx="3752067" cy="37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56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40D15B-6361-41B0-BE38-98422BCE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nb-NO" sz="2800">
                <a:solidFill>
                  <a:schemeClr val="tx1"/>
                </a:solidFill>
              </a:rPr>
              <a:t>Uante utviklingsmuligheter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2F944F-4AF6-465C-96B2-9988C73FB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000" dirty="0">
                <a:solidFill>
                  <a:schemeClr val="tx1"/>
                </a:solidFill>
              </a:rPr>
              <a:t>« Mulighetene dukker ikke opp av seg selv, men nettopp i kraft av håpet og motet til å bidra til å utvikle dem». 			Søren Hertz (2017)</a:t>
            </a:r>
          </a:p>
        </p:txBody>
      </p:sp>
    </p:spTree>
    <p:extLst>
      <p:ext uri="{BB962C8B-B14F-4D97-AF65-F5344CB8AC3E}">
        <p14:creationId xmlns:p14="http://schemas.microsoft.com/office/powerpoint/2010/main" val="205832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66067AE-C9B8-473E-9B96-CF0644A95E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Ungdom og helseutfordringer</a:t>
            </a:r>
            <a:br>
              <a:rPr lang="nb-NO" dirty="0"/>
            </a:br>
            <a:br>
              <a:rPr lang="nb-NO" dirty="0"/>
            </a:br>
            <a:r>
              <a:rPr lang="nb-NO" sz="4000" dirty="0"/>
              <a:t>Allmennlege David Allister Wilson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77B5394-6676-4D93-90D1-453E26B93A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DA749B-E22D-438C-883A-9E914393F5DA}" type="datetime1">
              <a:rPr lang="nb-NO" smtClean="0"/>
              <a:t>02.12.2019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521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B569-7557-4E04-9AB9-2F8B3B99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Hvorfor</a:t>
            </a:r>
            <a:r>
              <a:rPr lang="en-GB" dirty="0"/>
              <a:t> </a:t>
            </a:r>
            <a:r>
              <a:rPr lang="en-GB" dirty="0" err="1"/>
              <a:t>oppsøker</a:t>
            </a:r>
            <a:r>
              <a:rPr lang="en-GB" dirty="0"/>
              <a:t> barn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ungdom</a:t>
            </a:r>
            <a:r>
              <a:rPr lang="en-GB" dirty="0"/>
              <a:t> </a:t>
            </a:r>
            <a:r>
              <a:rPr lang="en-GB" dirty="0" err="1"/>
              <a:t>fastlegen</a:t>
            </a:r>
            <a:r>
              <a:rPr lang="en-GB" dirty="0"/>
              <a:t> sin?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1F563-4304-4586-8319-019F95FF7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r>
              <a:rPr lang="en-GB" dirty="0" err="1"/>
              <a:t>Generelle</a:t>
            </a:r>
            <a:r>
              <a:rPr lang="en-GB" dirty="0"/>
              <a:t> </a:t>
            </a:r>
            <a:r>
              <a:rPr lang="en-GB" dirty="0" err="1"/>
              <a:t>somatisk</a:t>
            </a:r>
            <a:r>
              <a:rPr lang="en-GB" dirty="0"/>
              <a:t> </a:t>
            </a:r>
            <a:r>
              <a:rPr lang="en-GB" dirty="0" err="1"/>
              <a:t>problemer</a:t>
            </a:r>
            <a:r>
              <a:rPr lang="en-GB" dirty="0"/>
              <a:t>/</a:t>
            </a:r>
            <a:r>
              <a:rPr lang="en-GB" dirty="0" err="1"/>
              <a:t>plager</a:t>
            </a:r>
            <a:r>
              <a:rPr lang="en-GB" dirty="0"/>
              <a:t> 78% </a:t>
            </a:r>
            <a:r>
              <a:rPr lang="en-GB" baseline="30000" dirty="0"/>
              <a:t>(1)</a:t>
            </a:r>
            <a:endParaRPr lang="en-GB" dirty="0"/>
          </a:p>
          <a:p>
            <a:r>
              <a:rPr lang="en-GB" dirty="0" err="1"/>
              <a:t>Psykisk</a:t>
            </a:r>
            <a:r>
              <a:rPr lang="en-GB" dirty="0"/>
              <a:t> </a:t>
            </a:r>
            <a:r>
              <a:rPr lang="en-GB" dirty="0" err="1"/>
              <a:t>helse</a:t>
            </a:r>
            <a:r>
              <a:rPr lang="en-GB" dirty="0"/>
              <a:t> 22% </a:t>
            </a:r>
            <a:r>
              <a:rPr lang="en-GB" baseline="30000" dirty="0"/>
              <a:t>(1)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0400E-4561-4A8C-BB06-09551BE9850D}"/>
              </a:ext>
            </a:extLst>
          </p:cNvPr>
          <p:cNvSpPr txBox="1"/>
          <p:nvPr/>
        </p:nvSpPr>
        <p:spPr>
          <a:xfrm>
            <a:off x="838200" y="6123543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(1) Data </a:t>
            </a:r>
            <a:r>
              <a:rPr lang="en-GB" sz="1200" dirty="0" err="1"/>
              <a:t>fra</a:t>
            </a:r>
            <a:r>
              <a:rPr lang="en-GB" sz="1200" dirty="0"/>
              <a:t> </a:t>
            </a:r>
            <a:r>
              <a:rPr lang="en-GB" sz="1200" dirty="0" err="1"/>
              <a:t>Blindleia</a:t>
            </a:r>
            <a:r>
              <a:rPr lang="en-GB" sz="1200" dirty="0"/>
              <a:t> </a:t>
            </a:r>
            <a:r>
              <a:rPr lang="en-GB" sz="1200" dirty="0" err="1"/>
              <a:t>legesenter</a:t>
            </a:r>
            <a:r>
              <a:rPr lang="en-GB" sz="1200" dirty="0"/>
              <a:t> 2019 Jan - </a:t>
            </a:r>
            <a:r>
              <a:rPr lang="en-GB" sz="1200" dirty="0" err="1"/>
              <a:t>Okt</a:t>
            </a:r>
            <a:endParaRPr lang="en-GB" sz="1200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1190B94-C904-4161-809F-361B1220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717F-33F1-4D88-8B81-21C69E0A730C}" type="datetime1">
              <a:rPr lang="nb-NO" smtClean="0"/>
              <a:t>02.12.2019</a:t>
            </a:fld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A5428A-E81D-43D4-AA9C-EA267478E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310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7C0A6-8BF1-479E-82F1-207EAD55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 barn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ungdom</a:t>
            </a:r>
            <a:r>
              <a:rPr lang="en-GB" dirty="0"/>
              <a:t> </a:t>
            </a:r>
            <a:r>
              <a:rPr lang="en-GB" dirty="0" err="1"/>
              <a:t>blitt</a:t>
            </a:r>
            <a:r>
              <a:rPr lang="en-GB" dirty="0"/>
              <a:t> </a:t>
            </a:r>
            <a:r>
              <a:rPr lang="en-GB" dirty="0" err="1"/>
              <a:t>svakere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BCBF0-3CEB-4F89-84C5-A45E7B5A8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391835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psykiatriske</a:t>
            </a:r>
            <a:r>
              <a:rPr lang="en-GB" dirty="0"/>
              <a:t> </a:t>
            </a:r>
            <a:r>
              <a:rPr lang="en-GB" dirty="0" err="1"/>
              <a:t>diagnoser</a:t>
            </a:r>
            <a:endParaRPr lang="en-GB" dirty="0"/>
          </a:p>
          <a:p>
            <a:pPr lvl="1"/>
            <a:r>
              <a:rPr lang="en-GB" dirty="0" err="1"/>
              <a:t>Økt</a:t>
            </a:r>
            <a:r>
              <a:rPr lang="en-GB" dirty="0"/>
              <a:t> </a:t>
            </a:r>
            <a:r>
              <a:rPr lang="en-GB" dirty="0" err="1"/>
              <a:t>informasjon</a:t>
            </a:r>
            <a:r>
              <a:rPr lang="en-GB" dirty="0"/>
              <a:t> </a:t>
            </a:r>
            <a:r>
              <a:rPr lang="en-GB" dirty="0" err="1"/>
              <a:t>tilgjengelig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Man </a:t>
            </a:r>
            <a:r>
              <a:rPr lang="en-GB" dirty="0" err="1"/>
              <a:t>kan</a:t>
            </a:r>
            <a:r>
              <a:rPr lang="en-GB" dirty="0"/>
              <a:t> google seg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kreft</a:t>
            </a:r>
            <a:endParaRPr lang="en-GB" dirty="0"/>
          </a:p>
          <a:p>
            <a:pPr lvl="2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ny</a:t>
            </a:r>
            <a:r>
              <a:rPr lang="en-GB" dirty="0"/>
              <a:t> </a:t>
            </a:r>
            <a:r>
              <a:rPr lang="en-GB" dirty="0" err="1"/>
              <a:t>verden</a:t>
            </a:r>
            <a:r>
              <a:rPr lang="en-GB" dirty="0"/>
              <a:t> – </a:t>
            </a:r>
            <a:r>
              <a:rPr lang="en-GB" dirty="0" err="1"/>
              <a:t>digitalt</a:t>
            </a:r>
            <a:r>
              <a:rPr lang="en-GB" dirty="0"/>
              <a:t> liv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direkte</a:t>
            </a:r>
            <a:r>
              <a:rPr lang="en-GB" dirty="0"/>
              <a:t> </a:t>
            </a:r>
            <a:r>
              <a:rPr lang="en-GB" dirty="0" err="1"/>
              <a:t>tilknyttet</a:t>
            </a:r>
            <a:r>
              <a:rPr lang="en-GB" dirty="0"/>
              <a:t> 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depresjon</a:t>
            </a:r>
            <a:r>
              <a:rPr lang="en-GB" dirty="0"/>
              <a:t>  </a:t>
            </a:r>
            <a:r>
              <a:rPr lang="en-GB" baseline="30000" dirty="0"/>
              <a:t>(2)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 err="1"/>
              <a:t>Fordel</a:t>
            </a:r>
            <a:r>
              <a:rPr lang="en-GB" dirty="0"/>
              <a:t> for </a:t>
            </a:r>
            <a:r>
              <a:rPr lang="en-GB" dirty="0" err="1"/>
              <a:t>pasienten</a:t>
            </a:r>
            <a:r>
              <a:rPr lang="en-GB" dirty="0"/>
              <a:t> </a:t>
            </a:r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kronisk</a:t>
            </a:r>
            <a:r>
              <a:rPr lang="en-GB" dirty="0"/>
              <a:t> </a:t>
            </a:r>
            <a:r>
              <a:rPr lang="en-GB" dirty="0" err="1"/>
              <a:t>sykdom</a:t>
            </a:r>
            <a:r>
              <a:rPr lang="en-GB" dirty="0"/>
              <a:t> (</a:t>
            </a:r>
            <a:r>
              <a:rPr lang="en-GB" dirty="0" err="1"/>
              <a:t>økt</a:t>
            </a:r>
            <a:r>
              <a:rPr lang="en-GB" dirty="0"/>
              <a:t> </a:t>
            </a:r>
            <a:r>
              <a:rPr lang="en-GB" dirty="0" err="1"/>
              <a:t>fraværsgrense</a:t>
            </a:r>
            <a:r>
              <a:rPr lang="en-GB" dirty="0"/>
              <a:t>)</a:t>
            </a:r>
          </a:p>
          <a:p>
            <a:pPr lvl="2"/>
            <a:r>
              <a:rPr lang="en-GB" dirty="0" err="1"/>
              <a:t>Noen</a:t>
            </a:r>
            <a:r>
              <a:rPr lang="en-GB" dirty="0"/>
              <a:t> “</a:t>
            </a:r>
            <a:r>
              <a:rPr lang="en-GB" dirty="0" err="1"/>
              <a:t>fisker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</a:t>
            </a:r>
            <a:r>
              <a:rPr lang="en-GB" dirty="0" err="1"/>
              <a:t>diagnoser</a:t>
            </a:r>
            <a:r>
              <a:rPr lang="en-GB" dirty="0"/>
              <a:t>”</a:t>
            </a:r>
          </a:p>
          <a:p>
            <a:pPr lvl="2"/>
            <a:endParaRPr lang="en-GB" dirty="0"/>
          </a:p>
          <a:p>
            <a:pPr lvl="2"/>
            <a:r>
              <a:rPr lang="en-GB" dirty="0" err="1"/>
              <a:t>Legen</a:t>
            </a:r>
            <a:r>
              <a:rPr lang="en-GB" dirty="0"/>
              <a:t> </a:t>
            </a:r>
            <a:r>
              <a:rPr lang="en-GB" i="1" dirty="0" err="1"/>
              <a:t>må</a:t>
            </a:r>
            <a:r>
              <a:rPr lang="en-GB" dirty="0"/>
              <a:t> </a:t>
            </a:r>
            <a:r>
              <a:rPr lang="en-GB" dirty="0" err="1"/>
              <a:t>tro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det </a:t>
            </a:r>
            <a:r>
              <a:rPr lang="en-GB" dirty="0" err="1"/>
              <a:t>pasienten</a:t>
            </a:r>
            <a:r>
              <a:rPr lang="en-GB" dirty="0"/>
              <a:t> </a:t>
            </a:r>
            <a:r>
              <a:rPr lang="en-GB" dirty="0" err="1"/>
              <a:t>sier</a:t>
            </a:r>
            <a:r>
              <a:rPr lang="en-GB" dirty="0"/>
              <a:t>!</a:t>
            </a:r>
            <a:endParaRPr lang="en-GB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6052F-F5E0-4DA4-BA54-4CDDC8B31E99}"/>
              </a:ext>
            </a:extLst>
          </p:cNvPr>
          <p:cNvSpPr txBox="1"/>
          <p:nvPr/>
        </p:nvSpPr>
        <p:spPr>
          <a:xfrm>
            <a:off x="838200" y="5846544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(2) Yoon S, Kleinman M, Mertz J, Brannick M.</a:t>
            </a:r>
            <a:r>
              <a:rPr lang="en-GB" sz="1200" dirty="0"/>
              <a:t> Is social network site usage related to depression? A meta-analysis of Facebook-depression relations. J Affect </a:t>
            </a:r>
            <a:r>
              <a:rPr lang="en-GB" sz="1200" dirty="0" err="1"/>
              <a:t>Disord</a:t>
            </a:r>
            <a:r>
              <a:rPr lang="en-GB" sz="1200" dirty="0"/>
              <a:t>. 2019 Apr 1;248:65-72. </a:t>
            </a:r>
            <a:r>
              <a:rPr lang="en-GB" sz="1200" dirty="0" err="1"/>
              <a:t>doi</a:t>
            </a:r>
            <a:r>
              <a:rPr lang="en-GB" sz="1200" dirty="0"/>
              <a:t>: 10.1016/j.jad.2019.01.026. </a:t>
            </a:r>
            <a:r>
              <a:rPr lang="en-GB" sz="1200" dirty="0" err="1"/>
              <a:t>Epub</a:t>
            </a:r>
            <a:r>
              <a:rPr lang="en-GB" sz="1200" dirty="0"/>
              <a:t> 2019 Jan 27 </a:t>
            </a:r>
          </a:p>
          <a:p>
            <a:pPr marL="342900" indent="-342900" algn="r">
              <a:buAutoNum type="arabicParenR"/>
            </a:pPr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10282"/>
            <a:ext cx="2544726" cy="1908545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D1ACBD0-32E3-4DFC-B39E-B241A10E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D6C8-378E-4D88-AC1D-AFEE2ABC2AE8}" type="datetime1">
              <a:rPr lang="nb-NO" smtClean="0"/>
              <a:t>02.12.2019</a:t>
            </a:fld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88C65A3-3409-4383-80C9-F8F75D1FC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6177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1454-4F5C-4CF9-A27D-64AC6E38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Fraværsregel</a:t>
            </a:r>
            <a:r>
              <a:rPr lang="en-GB" dirty="0"/>
              <a:t>: </a:t>
            </a:r>
            <a:r>
              <a:rPr lang="en-GB" dirty="0" err="1"/>
              <a:t>Uventet</a:t>
            </a:r>
            <a:r>
              <a:rPr lang="en-GB" dirty="0"/>
              <a:t> </a:t>
            </a:r>
            <a:r>
              <a:rPr lang="en-GB" dirty="0" err="1"/>
              <a:t>konsekvens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D3E69-1BC4-4CA6-B05C-F54FE7478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4800"/>
            <a:ext cx="10515600" cy="3248399"/>
          </a:xfrm>
        </p:spPr>
        <p:txBody>
          <a:bodyPr>
            <a:normAutofit/>
          </a:bodyPr>
          <a:lstStyle/>
          <a:p>
            <a:r>
              <a:rPr lang="nb-NO" sz="1800" dirty="0"/>
              <a:t>Antall konsultasjoner i allmennlegetjenesten for 16–18-åringer var 30 % høyere høsten 2016 enn høsten 2015 </a:t>
            </a:r>
          </a:p>
          <a:p>
            <a:r>
              <a:rPr lang="nb-NO" sz="1800" dirty="0"/>
              <a:t>Blant diagnosegruppene var økningen størst for luftveisinfeksjoner. Den største økningen i legemiddeluttak gjaldt hoste- og forkjølelsesmidler, og var 8% høyere enn året før. </a:t>
            </a:r>
            <a:r>
              <a:rPr lang="nb-NO" sz="1800" baseline="30000" dirty="0"/>
              <a:t>(3)</a:t>
            </a:r>
          </a:p>
          <a:p>
            <a:endParaRPr lang="en-GB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A0E0A-F47D-4032-8B23-647EA4B501CF}"/>
              </a:ext>
            </a:extLst>
          </p:cNvPr>
          <p:cNvSpPr txBox="1"/>
          <p:nvPr/>
        </p:nvSpPr>
        <p:spPr>
          <a:xfrm>
            <a:off x="838200" y="5846544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3)</a:t>
            </a:r>
            <a:r>
              <a:rPr lang="en-GB" sz="1200" i="1" dirty="0"/>
              <a:t> Inger Johanne Bakken, Knut-Arne </a:t>
            </a:r>
            <a:r>
              <a:rPr lang="en-GB" sz="1200" i="1" dirty="0" err="1"/>
              <a:t>Wensaas</a:t>
            </a:r>
            <a:r>
              <a:rPr lang="en-GB" sz="1200" i="1" dirty="0"/>
              <a:t>, Kari </a:t>
            </a:r>
            <a:r>
              <a:rPr lang="en-GB" sz="1200" i="1" dirty="0" err="1"/>
              <a:t>Furu</a:t>
            </a:r>
            <a:r>
              <a:rPr lang="en-GB" sz="1200" i="1" dirty="0"/>
              <a:t>, </a:t>
            </a:r>
            <a:r>
              <a:rPr lang="en-GB" sz="1200" i="1" dirty="0" err="1"/>
              <a:t>Gry</a:t>
            </a:r>
            <a:r>
              <a:rPr lang="en-GB" sz="1200" i="1" dirty="0"/>
              <a:t> </a:t>
            </a:r>
            <a:r>
              <a:rPr lang="en-GB" sz="1200" i="1" dirty="0" err="1"/>
              <a:t>Marysol</a:t>
            </a:r>
            <a:r>
              <a:rPr lang="en-GB" sz="1200" i="1" dirty="0"/>
              <a:t> </a:t>
            </a:r>
            <a:r>
              <a:rPr lang="en-GB" sz="1200" i="1" dirty="0" err="1"/>
              <a:t>Grøneng</a:t>
            </a:r>
            <a:r>
              <a:rPr lang="en-GB" sz="1200" i="1" dirty="0"/>
              <a:t>, Camilla Stoltenberg, Simon </a:t>
            </a:r>
            <a:r>
              <a:rPr lang="en-GB" sz="1200" i="1" dirty="0" err="1"/>
              <a:t>Øverland</a:t>
            </a:r>
            <a:r>
              <a:rPr lang="en-GB" sz="1200" i="1" dirty="0"/>
              <a:t>, Siri </a:t>
            </a:r>
            <a:r>
              <a:rPr lang="en-GB" sz="1200" i="1" dirty="0" err="1"/>
              <a:t>Eldevik</a:t>
            </a:r>
            <a:r>
              <a:rPr lang="en-GB" sz="1200" i="1" dirty="0"/>
              <a:t> </a:t>
            </a:r>
            <a:r>
              <a:rPr lang="en-GB" sz="1200" i="1" dirty="0" err="1"/>
              <a:t>Håberg</a:t>
            </a:r>
            <a:r>
              <a:rPr lang="en-GB" sz="1200" i="1" dirty="0"/>
              <a:t> </a:t>
            </a:r>
            <a:r>
              <a:rPr lang="nb-NO" sz="1200" dirty="0"/>
              <a:t>Legesøkning og legemiddeluttak etter innføring av nye fraværsregler </a:t>
            </a:r>
            <a:r>
              <a:rPr lang="nb-NO" sz="1200" dirty="0">
                <a:hlinkClick r:id="rId2" tooltip="https://tidsskriftet.no/2017/08/originalartikkel/legesokning-og-legemiddeluttak-etter-innforing-av-nye-fravaersregler"/>
              </a:rPr>
              <a:t>https://tidsskriftet.no/2017/08/originalartikkel/legesokning-og-legemiddeluttak-etter-innforing-av-nye-fravaersregler</a:t>
            </a:r>
            <a:endParaRPr lang="nb-NO" sz="1200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0AE9FC-DD9C-4567-92E9-294D74F2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A1C7-AA55-4552-B47B-B860F7EDDDF0}" type="datetime1">
              <a:rPr lang="nb-NO" smtClean="0"/>
              <a:t>02.12.2019</a:t>
            </a:fld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0EE206D-C235-477A-B69B-79870D76C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6488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D193-CFC9-4737-9154-148DDE63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539932"/>
            <a:ext cx="11327453" cy="931818"/>
          </a:xfrm>
        </p:spPr>
        <p:txBody>
          <a:bodyPr/>
          <a:lstStyle/>
          <a:p>
            <a:pPr algn="ctr"/>
            <a:r>
              <a:rPr lang="en-US" dirty="0" err="1">
                <a:cs typeface="Calibri Light"/>
              </a:rPr>
              <a:t>Sosiale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Medier</a:t>
            </a:r>
            <a:r>
              <a:rPr lang="en-US" dirty="0">
                <a:cs typeface="Calibri Light"/>
              </a:rPr>
              <a:t>: </a:t>
            </a:r>
            <a:r>
              <a:rPr lang="en-US" dirty="0" err="1">
                <a:cs typeface="Calibri Light"/>
              </a:rPr>
              <a:t>Alltid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På</a:t>
            </a:r>
            <a:endParaRPr lang="en-US" dirty="0"/>
          </a:p>
        </p:txBody>
      </p:sp>
      <p:pic>
        <p:nvPicPr>
          <p:cNvPr id="8" name="Picture 8" descr="A picture containing building, outdoor, table, chair&#10;&#10;Description generated with very high confidence">
            <a:extLst>
              <a:ext uri="{FF2B5EF4-FFF2-40B4-BE49-F238E27FC236}">
                <a16:creationId xmlns:a16="http://schemas.microsoft.com/office/drawing/2014/main" id="{CD434B28-4A9C-47DA-B0C8-EC9EB035F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7D9AF17-33C5-4418-828D-88D84142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E9A01-3660-476D-99BC-9E1F20BED769}" type="datetime1">
              <a:rPr lang="nb-NO" smtClean="0"/>
              <a:t>02.12.2019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0335683-3794-4CE2-9641-2B45CFB0A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472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8AA6-0583-4279-9C70-28FCF085D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Barn/</a:t>
            </a:r>
            <a:r>
              <a:rPr lang="en-GB" dirty="0" err="1"/>
              <a:t>Ungdom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Psykisk</a:t>
            </a:r>
            <a:r>
              <a:rPr lang="en-GB" dirty="0"/>
              <a:t> </a:t>
            </a:r>
            <a:r>
              <a:rPr lang="en-GB" dirty="0" err="1"/>
              <a:t>Helse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A058E-2B1A-4380-848D-C3B159B5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97387"/>
          </a:xfrm>
        </p:spPr>
        <p:txBody>
          <a:bodyPr/>
          <a:lstStyle/>
          <a:p>
            <a:r>
              <a:rPr lang="en-GB" dirty="0" err="1"/>
              <a:t>Søvnløshet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 to </a:t>
            </a:r>
            <a:r>
              <a:rPr lang="en-GB" dirty="0" err="1"/>
              <a:t>største</a:t>
            </a:r>
            <a:r>
              <a:rPr lang="en-GB" dirty="0"/>
              <a:t> </a:t>
            </a:r>
            <a:r>
              <a:rPr lang="en-GB" dirty="0" err="1"/>
              <a:t>årsaker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depresjon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barn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ungdom</a:t>
            </a:r>
            <a:r>
              <a:rPr lang="en-GB" baseline="30000" dirty="0"/>
              <a:t> (4)</a:t>
            </a:r>
            <a:r>
              <a:rPr lang="en-GB" dirty="0"/>
              <a:t> </a:t>
            </a:r>
          </a:p>
          <a:p>
            <a:r>
              <a:rPr lang="en-GB" dirty="0" err="1"/>
              <a:t>Tenåringer</a:t>
            </a:r>
            <a:r>
              <a:rPr lang="en-GB" dirty="0"/>
              <a:t> </a:t>
            </a:r>
            <a:r>
              <a:rPr lang="en-GB" dirty="0" err="1"/>
              <a:t>bør</a:t>
            </a:r>
            <a:r>
              <a:rPr lang="en-GB" dirty="0"/>
              <a:t> ha </a:t>
            </a:r>
            <a:r>
              <a:rPr lang="en-GB" dirty="0" err="1"/>
              <a:t>mellom</a:t>
            </a:r>
            <a:r>
              <a:rPr lang="en-GB" dirty="0"/>
              <a:t> 8 </a:t>
            </a:r>
            <a:r>
              <a:rPr lang="en-GB" dirty="0" err="1"/>
              <a:t>og</a:t>
            </a:r>
            <a:r>
              <a:rPr lang="en-GB" dirty="0"/>
              <a:t> 10 timers </a:t>
            </a:r>
            <a:r>
              <a:rPr lang="en-GB" dirty="0" err="1"/>
              <a:t>søvn</a:t>
            </a:r>
            <a:r>
              <a:rPr lang="en-GB" dirty="0"/>
              <a:t> per </a:t>
            </a:r>
            <a:r>
              <a:rPr lang="en-GB" dirty="0" err="1"/>
              <a:t>natt</a:t>
            </a:r>
            <a:r>
              <a:rPr lang="en-GB" dirty="0"/>
              <a:t>. </a:t>
            </a:r>
          </a:p>
          <a:p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medier-bruk</a:t>
            </a:r>
            <a:r>
              <a:rPr lang="en-GB" dirty="0"/>
              <a:t> har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direkte</a:t>
            </a:r>
            <a:r>
              <a:rPr lang="en-GB" dirty="0"/>
              <a:t> </a:t>
            </a:r>
            <a:r>
              <a:rPr lang="en-GB" dirty="0" err="1"/>
              <a:t>korrelasjon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depresjon</a:t>
            </a:r>
            <a:r>
              <a:rPr lang="en-GB" dirty="0"/>
              <a:t>.</a:t>
            </a:r>
            <a:r>
              <a:rPr lang="en-GB" baseline="30000" dirty="0"/>
              <a:t>(5)</a:t>
            </a:r>
            <a:r>
              <a:rPr lang="en-GB" dirty="0"/>
              <a:t> </a:t>
            </a:r>
          </a:p>
          <a:p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brukes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behadling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depresjon</a:t>
            </a:r>
            <a:r>
              <a:rPr lang="en-GB" dirty="0"/>
              <a:t> </a:t>
            </a:r>
            <a:r>
              <a:rPr lang="en-GB" dirty="0" err="1"/>
              <a:t>fører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økt</a:t>
            </a:r>
            <a:r>
              <a:rPr lang="en-GB" dirty="0"/>
              <a:t> </a:t>
            </a:r>
            <a:r>
              <a:rPr lang="en-GB" dirty="0" err="1"/>
              <a:t>hyppighet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depresjon</a:t>
            </a:r>
            <a:r>
              <a:rPr lang="en-GB" dirty="0"/>
              <a:t> </a:t>
            </a:r>
            <a:r>
              <a:rPr lang="en-GB" baseline="30000" dirty="0"/>
              <a:t>(6)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2079D-05DD-4354-80E1-902F0827B1DA}"/>
              </a:ext>
            </a:extLst>
          </p:cNvPr>
          <p:cNvSpPr txBox="1"/>
          <p:nvPr/>
        </p:nvSpPr>
        <p:spPr>
          <a:xfrm>
            <a:off x="838200" y="5016468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(4) </a:t>
            </a:r>
            <a:r>
              <a:rPr lang="en-GB" sz="1200" dirty="0" err="1"/>
              <a:t>Raudsepp</a:t>
            </a:r>
            <a:r>
              <a:rPr lang="en-GB" sz="1200" dirty="0"/>
              <a:t> L Brief report: Problematic social media use and sleep disturbances are longitudinally associated with depressive symptoms in adolescents.</a:t>
            </a:r>
          </a:p>
          <a:p>
            <a:pPr algn="r"/>
            <a:r>
              <a:rPr lang="en-GB" sz="1200" dirty="0"/>
              <a:t> J </a:t>
            </a:r>
            <a:r>
              <a:rPr lang="en-GB" sz="1200" dirty="0" err="1"/>
              <a:t>Adolesc</a:t>
            </a:r>
            <a:r>
              <a:rPr lang="en-GB" sz="1200" dirty="0"/>
              <a:t>. 2019 Oct;76:197-201. </a:t>
            </a:r>
            <a:r>
              <a:rPr lang="en-GB" sz="1200" dirty="0" err="1"/>
              <a:t>doi</a:t>
            </a:r>
            <a:r>
              <a:rPr lang="en-GB" sz="1200" dirty="0"/>
              <a:t>: 10.1016/j.adolescence.2019.09.005. </a:t>
            </a:r>
            <a:r>
              <a:rPr lang="en-GB" sz="1200" dirty="0" err="1"/>
              <a:t>Epub</a:t>
            </a:r>
            <a:r>
              <a:rPr lang="en-GB" sz="1200" dirty="0"/>
              <a:t> 2019 Sep 26.</a:t>
            </a:r>
          </a:p>
          <a:p>
            <a:pPr algn="r"/>
            <a:r>
              <a:rPr lang="en-GB" sz="1200" dirty="0"/>
              <a:t>(5) Boers E, </a:t>
            </a:r>
            <a:r>
              <a:rPr lang="en-GB" sz="1200" dirty="0" err="1"/>
              <a:t>Afzali</a:t>
            </a:r>
            <a:r>
              <a:rPr lang="en-GB" sz="1200" dirty="0"/>
              <a:t> MH, Newton N, Conrod P. Association of Screen Time and Depression in Adolescence. </a:t>
            </a:r>
            <a:r>
              <a:rPr lang="en-GB" sz="1200" i="1" dirty="0"/>
              <a:t>JAMA </a:t>
            </a:r>
            <a:r>
              <a:rPr lang="en-GB" sz="1200" i="1" dirty="0" err="1"/>
              <a:t>Pediatr</a:t>
            </a:r>
            <a:r>
              <a:rPr lang="en-GB" sz="1200" i="1" dirty="0"/>
              <a:t>.</a:t>
            </a:r>
            <a:r>
              <a:rPr lang="en-GB" sz="1200" dirty="0"/>
              <a:t> 2019;173(9):853–859. doi:</a:t>
            </a:r>
            <a:r>
              <a:rPr lang="en-GB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https://doi.org/10.1001/jamapediatrics.2019.1759</a:t>
            </a:r>
            <a:endParaRPr lang="en-GB" sz="1200" dirty="0"/>
          </a:p>
          <a:p>
            <a:pPr algn="r"/>
            <a:r>
              <a:rPr lang="en-GB" sz="1200" dirty="0"/>
              <a:t>(6) </a:t>
            </a:r>
            <a:r>
              <a:rPr lang="en-GB" sz="1200" dirty="0" err="1"/>
              <a:t>Shensa</a:t>
            </a:r>
            <a:r>
              <a:rPr lang="en-GB" sz="1200" dirty="0"/>
              <a:t> A, </a:t>
            </a:r>
            <a:r>
              <a:rPr lang="en-GB" sz="1200" dirty="0" err="1"/>
              <a:t>Sidani</a:t>
            </a:r>
            <a:r>
              <a:rPr lang="en-GB" sz="1200" dirty="0"/>
              <a:t> JE, Escobar-Viera CG, Switzer GE, Primack BA, </a:t>
            </a:r>
            <a:r>
              <a:rPr lang="en-GB" sz="1200" dirty="0" err="1"/>
              <a:t>Choukas</a:t>
            </a:r>
            <a:r>
              <a:rPr lang="en-GB" sz="1200" dirty="0"/>
              <a:t>-Bradley S Emotional support from social media and face-to-face relationships: Associations with depression risk among young adults. J Affect </a:t>
            </a:r>
            <a:r>
              <a:rPr lang="en-GB" sz="1200" dirty="0" err="1"/>
              <a:t>Disord</a:t>
            </a:r>
            <a:r>
              <a:rPr lang="en-GB" sz="1200" dirty="0"/>
              <a:t>. 2020 Jan 1;260:38-44. </a:t>
            </a:r>
            <a:r>
              <a:rPr lang="en-GB" sz="1200" dirty="0" err="1"/>
              <a:t>doi</a:t>
            </a:r>
            <a:r>
              <a:rPr lang="en-GB" sz="1200" dirty="0"/>
              <a:t>: 10.1016/j.jad.2019.08.092. </a:t>
            </a:r>
            <a:r>
              <a:rPr lang="en-GB" sz="1200" dirty="0" err="1"/>
              <a:t>Epub</a:t>
            </a:r>
            <a:r>
              <a:rPr lang="en-GB" sz="1200" dirty="0"/>
              <a:t> 2019 Aug 29.</a:t>
            </a:r>
          </a:p>
          <a:p>
            <a:pPr algn="r"/>
            <a:endParaRPr lang="en-GB" sz="1200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8E14B09-3462-47F0-A877-70C8B410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7A02-46CF-4451-BE80-DFE071E0CB9B}" type="datetime1">
              <a:rPr lang="nb-NO" smtClean="0"/>
              <a:t>02.12.2019</a:t>
            </a:fld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6F4C580-1623-4ABF-A8CE-078664798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390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C7857-0AEC-4758-B7C1-EFFBAEE2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793564"/>
          </a:xfrm>
        </p:spPr>
        <p:txBody>
          <a:bodyPr/>
          <a:lstStyle/>
          <a:p>
            <a:r>
              <a:rPr lang="en-GB" dirty="0" err="1"/>
              <a:t>Hva</a:t>
            </a:r>
            <a:r>
              <a:rPr lang="en-GB" dirty="0"/>
              <a:t> </a:t>
            </a:r>
            <a:r>
              <a:rPr lang="en-GB" dirty="0" err="1"/>
              <a:t>nå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E4D17-B04E-445D-92A4-21BC21F04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782" y="1467292"/>
            <a:ext cx="9973222" cy="4444409"/>
          </a:xfrm>
        </p:spPr>
        <p:txBody>
          <a:bodyPr>
            <a:normAutofit/>
          </a:bodyPr>
          <a:lstStyle/>
          <a:p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ansikt-til-ansikt-kontakt</a:t>
            </a:r>
            <a:r>
              <a:rPr lang="en-GB" dirty="0"/>
              <a:t>, </a:t>
            </a:r>
            <a:r>
              <a:rPr lang="en-GB" dirty="0" err="1"/>
              <a:t>mindre</a:t>
            </a:r>
            <a:r>
              <a:rPr lang="en-GB" dirty="0"/>
              <a:t> </a:t>
            </a:r>
            <a:r>
              <a:rPr lang="en-GB" dirty="0" err="1"/>
              <a:t>skjermtid</a:t>
            </a:r>
            <a:r>
              <a:rPr lang="en-GB" dirty="0"/>
              <a:t>/</a:t>
            </a:r>
            <a:r>
              <a:rPr lang="en-GB" dirty="0" err="1"/>
              <a:t>bruk</a:t>
            </a:r>
            <a:endParaRPr lang="en-GB" dirty="0"/>
          </a:p>
          <a:p>
            <a:r>
              <a:rPr lang="en-GB" dirty="0"/>
              <a:t>Mer </a:t>
            </a:r>
            <a:r>
              <a:rPr lang="en-GB" dirty="0" err="1"/>
              <a:t>ansvar</a:t>
            </a:r>
            <a:r>
              <a:rPr lang="en-GB" dirty="0"/>
              <a:t> for </a:t>
            </a:r>
            <a:r>
              <a:rPr lang="en-GB" dirty="0" err="1"/>
              <a:t>helse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barnets</a:t>
            </a:r>
            <a:r>
              <a:rPr lang="en-GB" dirty="0"/>
              <a:t> </a:t>
            </a:r>
            <a:r>
              <a:rPr lang="en-GB" dirty="0" err="1"/>
              <a:t>hender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“</a:t>
            </a:r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du </a:t>
            </a:r>
            <a:r>
              <a:rPr lang="en-GB" dirty="0" err="1"/>
              <a:t>fikse</a:t>
            </a:r>
            <a:r>
              <a:rPr lang="en-GB" dirty="0"/>
              <a:t> det?”</a:t>
            </a:r>
          </a:p>
          <a:p>
            <a:pPr lvl="1"/>
            <a:r>
              <a:rPr lang="en-GB" dirty="0"/>
              <a:t>“</a:t>
            </a:r>
            <a:r>
              <a:rPr lang="en-GB" dirty="0" err="1"/>
              <a:t>Hva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du </a:t>
            </a:r>
            <a:r>
              <a:rPr lang="en-GB" dirty="0" err="1"/>
              <a:t>gjøre</a:t>
            </a:r>
            <a:r>
              <a:rPr lang="en-GB" dirty="0"/>
              <a:t> for å </a:t>
            </a:r>
            <a:r>
              <a:rPr lang="en-GB" dirty="0" err="1"/>
              <a:t>få</a:t>
            </a:r>
            <a:r>
              <a:rPr lang="en-GB" dirty="0"/>
              <a:t> det </a:t>
            </a:r>
            <a:r>
              <a:rPr lang="en-GB" dirty="0" err="1"/>
              <a:t>til</a:t>
            </a:r>
            <a:r>
              <a:rPr lang="en-GB" dirty="0"/>
              <a:t>?”</a:t>
            </a:r>
          </a:p>
          <a:p>
            <a:r>
              <a:rPr lang="en-GB" dirty="0" err="1"/>
              <a:t>Sov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</a:t>
            </a:r>
            <a:r>
              <a:rPr lang="en-GB" dirty="0" err="1"/>
              <a:t>behov</a:t>
            </a:r>
            <a:r>
              <a:rPr lang="en-GB" dirty="0"/>
              <a:t>,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</a:t>
            </a:r>
            <a:r>
              <a:rPr lang="en-GB" dirty="0" err="1"/>
              <a:t>lyst</a:t>
            </a:r>
            <a:r>
              <a:rPr lang="en-GB" dirty="0"/>
              <a:t>!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Det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nødvendig</a:t>
            </a:r>
            <a:r>
              <a:rPr lang="en-GB" dirty="0"/>
              <a:t> å </a:t>
            </a:r>
            <a:r>
              <a:rPr lang="en-GB" dirty="0" err="1"/>
              <a:t>trene</a:t>
            </a:r>
            <a:r>
              <a:rPr lang="en-GB" dirty="0"/>
              <a:t> </a:t>
            </a:r>
            <a:r>
              <a:rPr lang="en-GB" dirty="0" err="1"/>
              <a:t>opp</a:t>
            </a:r>
            <a:r>
              <a:rPr lang="en-GB" dirty="0"/>
              <a:t> </a:t>
            </a:r>
            <a:r>
              <a:rPr lang="en-GB" dirty="0" err="1"/>
              <a:t>musklene</a:t>
            </a:r>
            <a:r>
              <a:rPr lang="en-GB" dirty="0"/>
              <a:t> for å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beste</a:t>
            </a:r>
            <a:r>
              <a:rPr lang="en-GB" dirty="0"/>
              <a:t> </a:t>
            </a:r>
            <a:r>
              <a:rPr lang="en-GB" dirty="0" err="1"/>
              <a:t>fysiske</a:t>
            </a:r>
            <a:r>
              <a:rPr lang="en-GB" dirty="0"/>
              <a:t> form</a:t>
            </a:r>
          </a:p>
          <a:p>
            <a:r>
              <a:rPr lang="en-GB" dirty="0" err="1"/>
              <a:t>Det</a:t>
            </a:r>
            <a:r>
              <a:rPr lang="en-GB" dirty="0"/>
              <a:t> </a:t>
            </a:r>
            <a:r>
              <a:rPr lang="en-GB" dirty="0" err="1"/>
              <a:t>samme</a:t>
            </a:r>
            <a:r>
              <a:rPr lang="en-GB" dirty="0"/>
              <a:t> </a:t>
            </a:r>
            <a:r>
              <a:rPr lang="en-GB" dirty="0" err="1"/>
              <a:t>gjelder</a:t>
            </a:r>
            <a:r>
              <a:rPr lang="en-GB" dirty="0"/>
              <a:t> </a:t>
            </a:r>
            <a:r>
              <a:rPr lang="en-GB" dirty="0" err="1"/>
              <a:t>psykisk</a:t>
            </a:r>
            <a:r>
              <a:rPr lang="en-GB" dirty="0"/>
              <a:t> </a:t>
            </a:r>
            <a:r>
              <a:rPr lang="en-GB" dirty="0" err="1"/>
              <a:t>helse</a:t>
            </a:r>
            <a:endParaRPr lang="en-GB" dirty="0"/>
          </a:p>
          <a:p>
            <a:pPr lvl="1"/>
            <a:r>
              <a:rPr lang="en-GB" dirty="0"/>
              <a:t>Vi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tåle</a:t>
            </a:r>
            <a:r>
              <a:rPr lang="en-GB" dirty="0"/>
              <a:t> </a:t>
            </a:r>
            <a:r>
              <a:rPr lang="en-GB" dirty="0" err="1"/>
              <a:t>noe</a:t>
            </a:r>
            <a:r>
              <a:rPr lang="en-GB" dirty="0"/>
              <a:t> </a:t>
            </a:r>
            <a:r>
              <a:rPr lang="en-GB" dirty="0" err="1"/>
              <a:t>ubehag</a:t>
            </a:r>
            <a:r>
              <a:rPr lang="en-GB" dirty="0"/>
              <a:t>, </a:t>
            </a:r>
            <a:r>
              <a:rPr lang="en-GB" dirty="0" err="1"/>
              <a:t>utfordringer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øke</a:t>
            </a:r>
            <a:r>
              <a:rPr lang="en-GB" dirty="0"/>
              <a:t> </a:t>
            </a:r>
            <a:r>
              <a:rPr lang="en-GB" dirty="0" err="1"/>
              <a:t>forventninger</a:t>
            </a:r>
            <a:r>
              <a:rPr lang="en-GB" dirty="0"/>
              <a:t> for å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psykisk</a:t>
            </a:r>
            <a:r>
              <a:rPr lang="en-GB" dirty="0"/>
              <a:t> </a:t>
            </a:r>
            <a:r>
              <a:rPr lang="en-GB" dirty="0" err="1"/>
              <a:t>sterke</a:t>
            </a:r>
            <a:r>
              <a:rPr lang="en-GB" dirty="0"/>
              <a:t> 	</a:t>
            </a:r>
          </a:p>
          <a:p>
            <a:pPr lvl="1"/>
            <a:r>
              <a:rPr lang="en-GB" dirty="0"/>
              <a:t>Vi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føre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økt</a:t>
            </a:r>
            <a:r>
              <a:rPr lang="en-GB" dirty="0"/>
              <a:t> </a:t>
            </a:r>
            <a:r>
              <a:rPr lang="en-GB" dirty="0" err="1"/>
              <a:t>belastning</a:t>
            </a:r>
            <a:r>
              <a:rPr lang="en-GB" dirty="0"/>
              <a:t>, men </a:t>
            </a:r>
            <a:r>
              <a:rPr lang="en-GB" dirty="0" err="1"/>
              <a:t>reelle</a:t>
            </a:r>
            <a:r>
              <a:rPr lang="en-GB" dirty="0"/>
              <a:t> </a:t>
            </a:r>
            <a:r>
              <a:rPr lang="en-GB" dirty="0" err="1"/>
              <a:t>utfordringer</a:t>
            </a:r>
            <a:r>
              <a:rPr lang="en-GB" dirty="0"/>
              <a:t> </a:t>
            </a:r>
            <a:r>
              <a:rPr lang="en-GB" dirty="0" err="1"/>
              <a:t>fører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modne</a:t>
            </a:r>
            <a:r>
              <a:rPr lang="en-GB" dirty="0"/>
              <a:t> </a:t>
            </a:r>
            <a:r>
              <a:rPr lang="en-GB" dirty="0" err="1"/>
              <a:t>mennesker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1C7857-0AEC-4758-B7C1-EFFBAEE2A28C}"/>
              </a:ext>
            </a:extLst>
          </p:cNvPr>
          <p:cNvSpPr txBox="1">
            <a:spLocks/>
          </p:cNvSpPr>
          <p:nvPr/>
        </p:nvSpPr>
        <p:spPr>
          <a:xfrm>
            <a:off x="1732853" y="3441738"/>
            <a:ext cx="9969069" cy="793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spc="-100" baseline="0">
                <a:solidFill>
                  <a:srgbClr val="26262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Men </a:t>
            </a:r>
            <a:r>
              <a:rPr lang="en-GB" dirty="0" err="1"/>
              <a:t>jeg</a:t>
            </a:r>
            <a:r>
              <a:rPr lang="en-GB" dirty="0"/>
              <a:t> liker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det</a:t>
            </a:r>
            <a:r>
              <a:rPr lang="en-GB" dirty="0"/>
              <a:t>!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B13423B-A500-4519-9584-F8749B76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7C9A-F816-4AB3-8A11-389C14A88011}" type="datetime1">
              <a:rPr lang="nb-NO" smtClean="0"/>
              <a:t>02.12.2019</a:t>
            </a:fld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1E37A53-F67D-4815-9F44-188CED4E7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6770082"/>
      </p:ext>
    </p:extLst>
  </p:cSld>
  <p:clrMapOvr>
    <a:masterClrMapping/>
  </p:clrMapOvr>
</p:sld>
</file>

<file path=ppt/theme/theme1.xml><?xml version="1.0" encoding="utf-8"?>
<a:theme xmlns:a="http://schemas.openxmlformats.org/drawingml/2006/main" name="Tryllestav">
  <a:themeElements>
    <a:clrScheme name="SAMM">
      <a:dk1>
        <a:srgbClr val="000000"/>
      </a:dk1>
      <a:lt1>
        <a:srgbClr val="FFFFFF"/>
      </a:lt1>
      <a:dk2>
        <a:srgbClr val="223871"/>
      </a:dk2>
      <a:lt2>
        <a:srgbClr val="C8EAF8"/>
      </a:lt2>
      <a:accent1>
        <a:srgbClr val="223871"/>
      </a:accent1>
      <a:accent2>
        <a:srgbClr val="76CBED"/>
      </a:accent2>
      <a:accent3>
        <a:srgbClr val="46B179"/>
      </a:accent3>
      <a:accent4>
        <a:srgbClr val="384D7F"/>
      </a:accent4>
      <a:accent5>
        <a:srgbClr val="9FDBF3"/>
      </a:accent5>
      <a:accent6>
        <a:srgbClr val="7DC8A2"/>
      </a:accent6>
      <a:hlink>
        <a:srgbClr val="223871"/>
      </a:hlink>
      <a:folHlink>
        <a:srgbClr val="64749C"/>
      </a:folHlink>
    </a:clrScheme>
    <a:fontScheme name="Tryllestav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0" id="{D70E54BA-1631-184A-AF81-9FB7DE97207F}" vid="{213A7585-0C9D-7949-91A4-E59D016A67E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5A3D81A1E45140ADAC708C5BB14CA4" ma:contentTypeVersion="11" ma:contentTypeDescription="Opprett et nytt dokument." ma:contentTypeScope="" ma:versionID="1d0840728e43a41fdea44f871a1c1e33">
  <xsd:schema xmlns:xsd="http://www.w3.org/2001/XMLSchema" xmlns:xs="http://www.w3.org/2001/XMLSchema" xmlns:p="http://schemas.microsoft.com/office/2006/metadata/properties" xmlns:ns3="0776bfc0-ce57-4a2d-9a64-955a9369f359" xmlns:ns4="a02437cb-7d20-4f96-a7ff-bb8a32e5511e" targetNamespace="http://schemas.microsoft.com/office/2006/metadata/properties" ma:root="true" ma:fieldsID="065548f7b9634da802238dddd55dc135" ns3:_="" ns4:_="">
    <xsd:import namespace="0776bfc0-ce57-4a2d-9a64-955a9369f359"/>
    <xsd:import namespace="a02437cb-7d20-4f96-a7ff-bb8a32e551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76bfc0-ce57-4a2d-9a64-955a9369f3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437cb-7d20-4f96-a7ff-bb8a32e5511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4A3092-63B4-498F-89AB-9036D1CE3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76bfc0-ce57-4a2d-9a64-955a9369f359"/>
    <ds:schemaRef ds:uri="a02437cb-7d20-4f96-a7ff-bb8a32e551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94E738-F476-4D04-936A-CB15872054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337A0D-B737-4764-B198-7EDD565649A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samm-mal-no-2019</Template>
  <TotalTime>2249</TotalTime>
  <Words>905</Words>
  <Application>Microsoft Office PowerPoint</Application>
  <PresentationFormat>Widescreen</PresentationFormat>
  <Paragraphs>145</Paragraphs>
  <Slides>26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2" baseType="lpstr">
      <vt:lpstr>.Lucida Grande UI Regular</vt:lpstr>
      <vt:lpstr>Arial</vt:lpstr>
      <vt:lpstr>Calibri</vt:lpstr>
      <vt:lpstr>Century Gothic</vt:lpstr>
      <vt:lpstr>Wingdings 3</vt:lpstr>
      <vt:lpstr>Tryllestav</vt:lpstr>
      <vt:lpstr>SAMM-konferanse med tema: Ungdom og helse  Tiltak i På Felles Vei – Helsefremmende Barnehager og Skoler Finansiert av Helsedirektoratet, Aust- og Vest-Agder Fylkeskommune</vt:lpstr>
      <vt:lpstr>Finansiering</vt:lpstr>
      <vt:lpstr>Ungdom og helseutfordringer  Allmennlege David Allister Wilson</vt:lpstr>
      <vt:lpstr>Hvorfor oppsøker barn og ungdom fastlegen sin?</vt:lpstr>
      <vt:lpstr>Har barn og ungdom blitt svakere?</vt:lpstr>
      <vt:lpstr>Fraværsregel: Uventet konsekvens?</vt:lpstr>
      <vt:lpstr>Sosiale Medier: Alltid På</vt:lpstr>
      <vt:lpstr>Barn/Ungdom og Psykisk Helse</vt:lpstr>
      <vt:lpstr>Hva nå?</vt:lpstr>
      <vt:lpstr>Hva er ungdom opptatt av innen psykisk helse?  Prosjektleder SoNe og SoMe, blåkors, Gro Anita Poulsen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Viktigheten av å styrke barn og unge  Masterstudenter i SAMM: Karianne Rosef og Anna Aase Ugland</vt:lpstr>
      <vt:lpstr>Agenda</vt:lpstr>
      <vt:lpstr>Karianne Rosef</vt:lpstr>
      <vt:lpstr>Anna Aase Ugland</vt:lpstr>
      <vt:lpstr>Løvetannbarn</vt:lpstr>
      <vt:lpstr>Kauai - studien</vt:lpstr>
      <vt:lpstr>Resiliens</vt:lpstr>
      <vt:lpstr>To menneskesyn – miljø og individ</vt:lpstr>
      <vt:lpstr>Trygghet som resiliens</vt:lpstr>
      <vt:lpstr>Uante utviklingsmuligheter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May Olaug Horverak</dc:creator>
  <cp:lastModifiedBy>May Olaug Horverak</cp:lastModifiedBy>
  <cp:revision>1</cp:revision>
  <dcterms:created xsi:type="dcterms:W3CDTF">2019-11-23T11:10:17Z</dcterms:created>
  <dcterms:modified xsi:type="dcterms:W3CDTF">2019-12-02T08:05:56Z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0x0101004B5A3D81A1E45140ADAC708C5BB14CA4</vt:lpwstr>
  </property>
</Properties>
</file>